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064" y="-7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2.66667" units="1/cm"/>
        </inkml:channelProperties>
      </inkml:inkSource>
      <inkml:timestamp xml:id="ts0" timeString="2014-06-24T11:05:07.4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417 15101,'-60'20,"21"0,19-1,20 1,0 0,0 0,39 20,41-1,-1 1,20 19,-19-19,-21 20,1-21,-40-19,-20 40,0-21,-20 1,-20-20,-19 20,-1-20,0 19,1-19,19 0,20 0,20 19,0 1,40 0,0 0,-1-1,1 21,0-21,-20 1,-20 0,-20-1,0 1,-40 0,1-20,-1 39,41-19</inkml:trace>
  <inkml:trace contextRef="#ctx0" brushRef="#br0" timeOffset="15792.5791">2242 11073,'0'19,"20"1,-40 20,20 0,-20 19,1 1,-1-1,0 1,0-1,20-19,-20 0,20-21,-20 21,20 0,0-20,-19 0,19-1,0-19</inkml:trace>
  <inkml:trace contextRef="#ctx0" brushRef="#br0" timeOffset="16176.6175">2044 11489,'20'0,"0"-20,-1 20,21 0,0-19,-1-1,1 20,0-20,0 20,-1 0,-19-20,20 20,-1 0,-19 0,0-20,0 20,-20 0</inkml:trace>
  <inkml:trace contextRef="#ctx0" brushRef="#br0" timeOffset="16528.6527">2540 11132,'0'20,"-20"0,20 19,0 1,-20 0,20 19,0-19,-20 20,20-1,-19-19,19-1,-20 1,20 0,0-20,0 19,20-19,-20-20</inkml:trace>
  <inkml:trace contextRef="#ctx0" brushRef="#br0" timeOffset="17240.7239">2600 11588,'0'20,"19"-20,1 0,0-20,0 20,0 0,0-19,-1-1,1 0,0 0,0 0,-20 0,0 1,0-1,0 0,0 0,-20 0,0 0,0 20,1 0,-1 20,0-20,-20 20,20 0,1 20,-1-1,0 1,20-20,0 19,0-19,0 0,20 20,0-20,-1 0,1-20,0 19,0-19,20 0,-21-19,1 19,0-20,0 0,0 0,0 0,19 0,-19 0,0-19,20 19</inkml:trace>
  <inkml:trace contextRef="#ctx0" brushRef="#br0" timeOffset="18000.7999">3155 11430,'-20'-20,"0"20,1-20,-1 20,0 0,0 20,0-20,0 20,1 19,-1-19,-20 20,40 0,-20-1,20-19,0 0,0 0,20 0,0-20,0 0,0-20,-1 0,21 0,-20 0,0-19,0 19,19 0,-39-20,20 40,-20-20,20 1,-20-1,-20 20,20 20,-20-1,20 1,0 20,-20-20,20 0,0-1,0 1,20 0,0 0,0-20,20-20,-1 20,-19-20,20 0</inkml:trace>
  <inkml:trace contextRef="#ctx0" brushRef="#br0" timeOffset="18520.8519">3393 11430,'-20'39,"1"1,-1-20,20 20,0-21,-20 1,20 0,0-40,0 0,20 1,-20-21,20 20,-20 0,19 0,-19 1,20 19,0-20,0 40,0-20,0 0,-1 0,1 0,0-20,20 20,-20 0,0 0,19-20,-19 20,20-20,-20 20</inkml:trace>
  <inkml:trace contextRef="#ctx0" brushRef="#br0" timeOffset="18872.8871">3770 11231,'0'40,"-20"-20,20 20,-19-1,-1 1,20 0,-20 19,-20-19,20-1,20 1,-19-20,19 20,19-20,1-20,20 0,-20 0,19 0,-19-20,20 0</inkml:trace>
  <inkml:trace contextRef="#ctx0" brushRef="#br0" timeOffset="19152.9151">3711 11370,'0'20,"20"-20,-1 0,21 0,0 0,0 0,-1 0,-19 0</inkml:trace>
  <inkml:trace contextRef="#ctx0" brushRef="#br0" timeOffset="19848.9847">4227 11489,'20'0,"-1"0,21 0,-20 0,20-20,-21 20,21-19,-20 19,20 0,-20 0,-1 0</inkml:trace>
  <inkml:trace contextRef="#ctx0" brushRef="#br0" timeOffset="20545.0543">4822 11172,'-20'39,"20"1,0 20,-20-1,20-19,0 19,0-19,0 0,-20-1,1 1,19-20,-20 0,0-20,20-20,20-20,-20 20,20 1,-1-1,-19-20,40 20,-20 0,0 1,20-1,-21 20,21 0,-20 0,0 0,0 0,-1 20,-19-1,20 21,-20-20,0 0,-20 19,20-19,-19 0,-21 0,20 0,-20 0,1 0,-1-20,20 19,0-19,0-19,1 19,19-20</inkml:trace>
  <inkml:trace contextRef="#ctx0" brushRef="#br0" timeOffset="21113.1111">5100 11608,'20'0,"19"-20,-19 20,0-19,20-1,-20 0,-1 0,-19 0,0 0,0 1,0-1,0 0,-19 20,-1 0,0 0,0 0,0 20,0 0,1-1,-1 21,20-20,-20 20,20-21,0 1,20 0,19 0,-19 0,20-20,-20 0,19 0,1 0,-20 0,0-20</inkml:trace>
  <inkml:trace contextRef="#ctx0" brushRef="#br0" timeOffset="21713.1711">5616 11410,'-20'0,"0"0,20 20,-20-20,0 20,20-1,-19 1,-1 20,-20-20,20 19,20-19,-20 0,20 0,20 0,0-20,0 0,0 0,19 0,1-20,-20-20,0 20,0-19,-1 19,1 0,0 0,-20 0,0 40,0 0,0 20,20-20,-20 19,0-19,20 0,0 0,0-20,19 20,-19-40,20 20</inkml:trace>
  <inkml:trace contextRef="#ctx0" brushRef="#br0" timeOffset="22025.2023">6032 11350,'-19'40,"-1"-20,20 20,-20-1,20-19,0 20,0-20,-20-1,20 1,0 0,20-40</inkml:trace>
  <inkml:trace contextRef="#ctx0" brushRef="#br0" timeOffset="22353.2351">5953 11529,'0'-20,"20"0,0 20,19 0,-19 0,20 0,0-20,-20 20,-1 20,1-20,0 0,0 20,0-20,-20 20,0 20,0-21,0 1,-20 0,0 0,20 0,-20 0,20 0,-20-20,20 0</inkml:trace>
  <inkml:trace contextRef="#ctx0" brushRef="#br0" timeOffset="22545.2543">6350 11271,'0'-20,"0"40</inkml:trace>
  <inkml:trace contextRef="#ctx0" brushRef="#br0" timeOffset="23009.3007">6370 11727,'0'-19,"0"-1,0 0,20-20,-20 20,20 0,-1-19,1 39,0-20,0 0,0 20,0 0,-1-20,1 20,0 20,-20 0,20 20,-20-21,0 1,0 0,0 0,0 0,20 0,0 0</inkml:trace>
  <inkml:trace contextRef="#ctx0" brushRef="#br0" timeOffset="23665.3663">6846 11489,'-40'0,"40"20,-19-20,-1 0,20 20,-20 0,20 0,0-1,0 1,0 0,20-20,0 0,-1 0,1-20,-20 0,20 20,-20-19,20 19,-20-20,0 40,-20-1,20 1,0 0,0 20,-20 0,20-1,-20 1,20 19,-19-19,19 20,-20-1,0-19,-20 0,1-1,-1 1,0-20,0 0,-19 0,19-20,1 0,19 0,-20 0,20-20</inkml:trace>
  <inkml:trace contextRef="#ctx0" brushRef="#br0" timeOffset="24305.4303">3592 12858,'20'-39,"-1"19,1-20,0 1,0-21,0 20,0-19,-1-1,1 1,0 19,0-19,20 19,-1 0,1 1,0 19,-1-20,1 20,20 20,-21 0,1-20,-20 40,0 0</inkml:trace>
  <inkml:trace contextRef="#ctx0" brushRef="#br0" timeOffset="24553.4551">3592 12541,'20'-20,"19"20,21-20,-21 20,21-20,0 20,-1 0</inkml:trace>
  <inkml:trace contextRef="#ctx0" brushRef="#br0" timeOffset="25121.5119">4227 12521,'-20'0,"0"0,0 0,0 0,-19 20,19 0,-20 20,20-21,0 21,20 0,0-20,0-1,0 1,20-20,0 0,0-20,0 1,20-1,-21 0,1 0,20 0,-20 0,-20 1,20 19,-1 0,-19 39,0-19,0 20,0-1,0 1,20-20,-20 0,20 0,20-20,-20-20</inkml:trace>
  <inkml:trace contextRef="#ctx0" brushRef="#br0" timeOffset="25553.5551">4544 12521,'-39'20,"39"0,0 0,19 0,1-1,-20 1,20 0,0 0,0 20,0-21,-20 1,0 0,0 0,-20 0,0 0,0-20,-20 19,21-19,-21 0,20-19,0 19,0-20</inkml:trace>
  <inkml:trace contextRef="#ctx0" brushRef="#br0" timeOffset="25912.591">4842 12620,'-20'60,"0"-20,20-21,0 21,0 0,20-20,-20-1,20 1,0 0,0 0,19-20,-19 20,20-40,-1 0</inkml:trace>
  <inkml:trace contextRef="#ctx0" brushRef="#br0" timeOffset="26129.6127">4683 12660,'40'20,"-1"-20,1 0,20 0</inkml:trace>
  <inkml:trace contextRef="#ctx0" brushRef="#br0" timeOffset="30385.0382">2877 14148,'0'20,"-19"0,19 20,-20-1,0 21,0-1,0-19,-20 20,21-1,-21-19,20 0,0-1,0 1,20 0,0-20,0-1,20 1,0 0,20-20,-20 20,39-20,-19 0,0 0,19 0,-19 0,19 0,-19-20,0 20,-1 0,1 0,-20-20</inkml:trace>
  <inkml:trace contextRef="#ctx0" brushRef="#br0" timeOffset="30801.0798">2659 14565,'40'0,"-20"0,19 0,1 0,0 0,-1-20,1 0,0 1,-1-1,1 20,0-20,-20 0,-1 0,-19 20</inkml:trace>
  <inkml:trace contextRef="#ctx0" brushRef="#br0" timeOffset="31105.1102">2778 14228,'20'0,"20"-20,-20 20,19 0,21 0,-21-20,21 20,-20 0,19 0,-19 0,19 0,-19 20</inkml:trace>
  <inkml:trace contextRef="#ctx0" brushRef="#br0" timeOffset="31505.1502">3413 14644,'20'20,"0"0,0 0,-1-20,1 20,0 0,0 0,0-1,20 1,-21-20,1 20,0-20,0 0</inkml:trace>
  <inkml:trace contextRef="#ctx0" brushRef="#br0" timeOffset="31849.1846">3572 14644,'-60'40,"40"0,-19 0,19-21,-20 21,20 0,-19-1,19-19,0 0,0 0,20 0,20 0</inkml:trace>
  <inkml:trace contextRef="#ctx0" brushRef="#br0" timeOffset="32473.247">3989 14644,'-20'0,"0"0,0 0,-20 20,21 0,-1 20,-20 0,20-21,0 21,0 0,20-20,0-1,20 1,0 0,0-20,0 0,20 0,-1 0,1-20,0 0,-21 20,21-19,-20-1,0 20,0-20,-20 40,-20 0,20-1,-20-19,20 20,0 0,20 0,-20 0,20-20,0 20,-1-40</inkml:trace>
  <inkml:trace contextRef="#ctx0" brushRef="#br0" timeOffset="32697.2694">4207 14545,'-20'0,"40"0,-20 0</inkml:trace>
  <inkml:trace contextRef="#ctx0" brushRef="#br0" timeOffset="33009.3006">4366 14625,'-20'19,"20"1,0 0,0 0,0 0,0 20,0-21,0 21,0 0,0-20</inkml:trace>
  <inkml:trace contextRef="#ctx0" brushRef="#br0" timeOffset="33713.371">4167 14803,'0'-20,"20"20,0 0,20-19,-21 19,21 0,0-20,-1 20,1 0,-20 20,20-20,-20 0,-1 19,1-19,0 20,-20 0,20 0,-20 0,20 0,-20-1,20-19,-1 0,1 0,0-19,0-1,0 0,0 0,-1 0,1 0,-20 1,20-1,-20 0,-20 0,0 20,1 0,-21 0,20 20,-20-20,21 20,-1 19,0-19,0 20,20-20,0 0,20 19,0-19,0 0,-1-20,21 20,-20-20,20 0,-1 0</inkml:trace>
  <inkml:trace contextRef="#ctx0" brushRef="#br0" timeOffset="34449.4446">5120 14724,'-20'-20,"0"20,0 20,0-20,0 20,1 0,-1-1,0 21,0-20,20 20,0-21,0 1,0 0,20-20,0 20,0-20,-1 0,1-20,0 0,0 0,0 1,0-21,0 20,-1-20,1-19,-20 19,20 0,-20 1,20-1,-20 20,20-19,-20 19,0 0,0 40,0 0,0 19,-20-19,20 20,-20-1,20 1,0 0,0 0,-20-1,20 1,20-20,-20 19,0-19,20 0,0 0,0 0,19 0,-19-20,0 0</inkml:trace>
  <inkml:trace contextRef="#ctx0" brushRef="#br0" timeOffset="36393.639">2798 8929,'-20'40,"0"0,20-1,-20 21,1-40,19 0,0 0,-20-20,40 0,-20-20,0-20,19 0,-19 1,20-1,-20 0,20-19,-20 19,0-19,20 39,-20 0,0 40,0 0,20-1,-20 21,20 0,0-1,-1 21,1-20,-20-1,40-19,-20 20,0-40,-1 20,21-20,-20 0,20 0,-21 0,21-20,-20 20,0-20,20-20,-21 20,1-19,0-1,-20 0,20 1,-20-1,20-19,-20-1,20 20,-20 1,0-1,19 0,-19 1,20 19,-20 0,0 0,0 20</inkml:trace>
  <inkml:trace contextRef="#ctx0" brushRef="#br0" timeOffset="37073.707">3413 8949,'20'-20,"20"1,-21-1,1 20,0-20,0 0,0-20,-20 21,20-1,-20-20,0 20,0 0,0 0,-20 20,0 0,0 0,0 20,20 0,-20 0,1 20,19-20,-20 19,20 1,-20 0,40-21,-20 21,20-40,-1 20,1 0,0-20,20 0,-20 0,0 0,-1-20,21 0,-20 20,0-20,0 0,-20 20</inkml:trace>
  <inkml:trace contextRef="#ctx0" brushRef="#br0" timeOffset="37833.783">3790 8791,'-20'0,"20"19,0 1,0 0,-20 20,20-20,-19-1,19 1,0-40,0 1,19-1,-19 0,20-20,-20 20,20-19,0 19,0 20,0 0,0 0,-1 0,1 0,0 0,0 0,0 0,0 0,-1 20,-19 0,20 19,-20-19,0 0,-20 20,20-21,20 1,-20 0,0 0,20 0,0-20,0 20,0-20,0 0,-1 0,1 0,0-20,20 0,-20 0,-1 0,1 0,0-19,0 19,-20 0,20 0,-20 0,0 1,0-1,0 0,0 0,-20 20,20 0</inkml:trace>
  <inkml:trace contextRef="#ctx0" brushRef="#br0" timeOffset="38209.8206">4604 8791,'-20'0,"0"0,0 0,0 0,1 19,-1-19,0 40,0-20,0 0,20 19,-20-39,40 20,20 0,-20-20,0-20,-1 20,21-20</inkml:trace>
  <inkml:trace contextRef="#ctx0" brushRef="#br0" timeOffset="38921.8918">4624 8850,'0'-20,"0"0,-20 1,20-1,-20 20,20-20,20 20,0 0,-1 0,1 0,0 0,0 0,0 0,0 0,-20 20,19-20,-19 20,0-1,0 21,-19-20,19 20,0-21,0 21,0-20,19 0,1-20,0 0,0 0,0-20,0 20,0-20,-1 20,-19-20,20 0,0 1,0-1,-20 0,20 20,-20 20,0 0,0-1,0 1,0 0,0 0,0 0,0 0,20-1,-1-19,-19 20,20-20,0 0,0 0,20 0</inkml:trace>
  <inkml:trace contextRef="#ctx0" brushRef="#br0" timeOffset="39601.9598">5398 8751,'-40'0,"20"-20,0 40,0-20,0 0,1 0,19 20,-20-20,0 0,0 20,20-1,0 1,20-20,0 20,0-20,-20 20,19-20,1 20,0-20,0 20,0-1,-20 1,0 0,0 0,-20-20,0 20,0 0,0-20,1 19,-1-19,0 20,0-20,0 0,0 0,1 0,-1 0,20-20,0 20</inkml:trace>
  <inkml:trace contextRef="#ctx0" brushRef="#br0" timeOffset="51994.1989">3155 6806,'0'-20,"0"0,-20 1,0 19,1 0,-1-20,0 40,0-20,0 0,0 0,1 0,-1 19,0 1,-20-20,20 20,1 20,-1-40,0 40,0-21,0 1,0 0,0 20,20-20,-19-1,19 21,-20-20,20 0,-20 20,20-1,-20-19,20 20,0-20,0-1,0 21,0-20,0 0,0 0,0-1,20 1,-20 0,0 0,20 0,0 0,-1 0,1-20,-20 19,20-19,0 20,0-20,0 0,0 0,-1 0,1 0,-20-20,20 20,0 0,0-19,0 19,-1-20,-19 20</inkml:trace>
  <inkml:trace contextRef="#ctx0" brushRef="#br0" timeOffset="53050.3045">2758 6826,'20'-20,"20"-20,0 21,-1-21,21 20,-1-20,-19 40,0 0,-60 40,-20 0,-19 19,-1 1,1-1,-1 1,-19-1,39-19,0 0,20-40,40 0,20-20,0 0,39 0,-19-19,-1 39,-19-20,-20 40,-20-1,-20 21,-20 0,-19 19,-21-19,21 0,19-1,0-19,40-40,20-19,40 19,-21-20,21 1,-1 19</inkml:trace>
  <inkml:trace contextRef="#ctx0" brushRef="#br0" timeOffset="53314.3309">2917 7163,'-59'80,"-1"-21,20 1,-19-1,39-19,0-40,40 0,0-20,39 0,-19-19,20 19,-21 20,-19 0,-20 20,-20 19,-19 1,19 0,-20-1,20 1,0-40,40 0,0 0,0-20,20-19</inkml:trace>
  <inkml:trace contextRef="#ctx0" brushRef="#br0" timeOffset="67746.774">3473 7342,'-20'20,"20"-40,0 0,20 0,-20-19,19-1,1-20,0-19,0 19,20-19,-20 20,-1 19,1-20,0 1,20 19,-20 0,19 21,1-21,0 20,-1-20,21 40,-20-20,-1 1,-19 19,20 19</inkml:trace>
  <inkml:trace contextRef="#ctx0" brushRef="#br0" timeOffset="68090.8084">3631 6945,'-19'0,"19"-20,0 0,19 1,1-1,20 0,-20 20,19-20,-19 0,20 20,0-20,-20 20,19 0</inkml:trace>
  <inkml:trace contextRef="#ctx0" brushRef="#br0" timeOffset="68562.8556">4028 7024,'-20'-19,"1"19,-1-20,0 20,0 0,-20 39,21 1,-1 0,0 19,20-19,0-20,20 0,-20 0,39-20,-19-20,20 20,0-20,-21 0,1-20,0 21,-20-21,0 20,0 0,0 0,-20 20,20-20,-20 20,20 20</inkml:trace>
  <inkml:trace contextRef="#ctx0" brushRef="#br0" timeOffset="68922.8916">4385 6925,'-19'0,"-1"0,0 0,0 20,0 0,-19 0,19 19,-20-19,40 40,-20-20,20-21,20 21,-20-20,40 0,-20-20,19 0,-19 0</inkml:trace>
  <inkml:trace contextRef="#ctx0" brushRef="#br0" timeOffset="69378.9372">4584 7044,'-20'20,"0"0,20 20,0-20,-20-1,20 1,0 0,0 0,20 0,0-20,0-20,20 0,-21-20,1 21,0-21,0 20,-20-20,0 60,0 20,-20-20,20 19,20-19,-20 0,20 0,0 0,-1-40,21 20,0-20</inkml:trace>
  <inkml:trace contextRef="#ctx0" brushRef="#br0" timeOffset="69802.9796">5060 6945,'-40'0,"21"0,-1 0,0 20,0-20,20 20,0 0,20-1,-20 1,20 0,0-20,-20 20,19 0,-19 0,0 0,0-1,-19 1,-1-20,20 20,-20-20,0 0,0 0,0 0,20-20</inkml:trace>
  <inkml:trace contextRef="#ctx0" brushRef="#br0" timeOffset="70219.0212">5259 7144,'19'-20,"1"0,0 0,0 0,0-20,0 21,-20-1,-20 0,0 20,0 20,-20 0,21-1,19 21,-20 0,0-20,20 19,0-19,20-20,0 20,19-20,1 0,0 0</inkml:trace>
  <inkml:trace contextRef="#ctx0" brushRef="#br0" timeOffset="70739.0732">5655 7064,'20'-20,"-20"0,0 1,0-1,-20 20,1 0,-21 0,20 0,-20 20,21-20,-1 39,0-19,0 0,40-20,0-20,19-20,-19 21,0-21,0 0,0 1,0-21,-1 0,1 1,-20 39,0 60,0-1,0 21,0 0,0-21,0 21,0-21,0 1,20 0,0 0,20-1</inkml:trace>
  <inkml:trace contextRef="#ctx0" brushRef="#br0" timeOffset="101212.1202">1826 15875,'0'20,"0"-1,0 1,-20 0,20 20,0 0,-20-1,0 1,20 19,-20-19,20 0,-20-1,20-19,0 0,20 0,-40-20</inkml:trace>
  <inkml:trace contextRef="#ctx0" brushRef="#br0" timeOffset="101988.1978">1389 15895,'60'-40,"-21"20,1 0,0 20,19-20,1 1,-1 19,21 0,-21 0,1 0,-1 0,-19 19,0 1,-1 0,-19 0,-20 0,0 0,-20-1,0 21,-19-20,-1 0,-19 20,19-21,-20-19,21 20,-1 0,20-20,0 0,40 0,20 0,-1 0,1 0,0 0,19 20,1-20,-20 20,-1 0,1 19,0-19,-40 20,19-20,-38 19,19-19,-40 20,0-20,1 0,-21-1,1 1,-1-20,0 0,1 0,19 0,1-20,-1 20,0-19,20-1,20 0,0 20</inkml:trace>
  <inkml:trace contextRef="#ctx0" brushRef="#br0" timeOffset="102916.2906">2222 16252,'-19'59,"19"-39,0 0,-20 0,0 0,20 0,-20-20,20-20,20 0,-20-20,20 20,-20-19,20 19,-1-20,1 20,-20 0,20 1,0-1,0 20,0 0,0 0,-20 20,19-20,-19 19,20 1,-20 0,20 0,0 0,0 0,0-1,-1-19,1 0,0 0,0 0,0 0,0 0,0-19,-1-1,1 0,0 0,0 0,-20 0,0 1,0-1,0 0,-20 20,20-20,-20 20,0 0,-19 20,19-20,0 20,-20 0,20-1,1 21,-1-20,20 20,-20-21,20 21,20 0,-20-20,20 0,-1 19,21-39,-20 20,20-20,-1 0,1-20,-20 20,20-20,-21 20</inkml:trace>
  <inkml:trace contextRef="#ctx0" brushRef="#br0" timeOffset="103564.3554">2957 16252,'-20'0,"20"-20,-20 20,0-20,0 20,1 20,-1-20,0 20,-20 0,20 19,0 1,20-20,-19 20,19-21,0 1,0 0,0 0,19-20,1 0,0-20,0 20,0-20,0 0,0 1,-1-21,1 20,0 0,0 0,-20 40,-20-20,20 20,0 0,0 0,0 0,20-1,0 1,0 0,-1-20,1 0,20 0,-20 0,19 0,1-20,-20 0</inkml:trace>
  <inkml:trace contextRef="#ctx0" brushRef="#br0" timeOffset="103940.393">3274 16093,'-20'40,"20"-1,0-19,-19 20,19 0,0-21,-20 21,20 0,-20 0,20-21,0 21,0-20,0 0,20-40,-20 0</inkml:trace>
  <inkml:trace contextRef="#ctx0" brushRef="#br0" timeOffset="104212.4202">3016 16291,'20'0,"0"0,20 0,-21 0,21 20,0-40,0 20,-1 0,1 0,0 0,-1-19,-19 19,20 0,-20 0,-20-20</inkml:trace>
  <inkml:trace contextRef="#ctx0" brushRef="#br0" timeOffset="105163.5153">3532 16053,'-20'60,"0"-20,1-1,-1 21,20-21,-20 1,0 0,20 0,-20-1,20-19,0 0,0 0,20-20,-20-20,20 0,0-20,-20 21,20-21,19 0,-19 20,0 0,0 1,0-1,0 0,-1 20,1 0,-20 20,20-20,0 20,-20-1,20 1,-20 0,0 20,0 0,0-21,20 21,-20-20,0 20,19-21,-19 1,20-20,0 0,0 0,0 0,0-20,0 1,-1-21,1 20,0-20,0 21,0-21,-20 20,0 0,20 0,-20 0,-20 20,20 20,0 0,0 0,0 0,0 20,0-21,0 1,20 20,-20-20,19 0,-19-1,20-19,0 20,0-40</inkml:trace>
  <inkml:trace contextRef="#ctx0" brushRef="#br0" timeOffset="105388.5378">3969 16093,'0'20</inkml:trace>
  <inkml:trace contextRef="#ctx0" brushRef="#br0" timeOffset="105931.5921">4048 16589,'20'0,"0"-20,-20 0,20-19,0 19,-1 0,1 0,0 0,0 1,0-1,0 0,-1 0,1 20,0 0,0 0,-20 20,20 0,-20 19,20-19,-20 0,0 0,19 0,1 0,-20-1,20 1,0-20,20 0,-20 0</inkml:trace>
  <inkml:trace contextRef="#ctx0" brushRef="#br0" timeOffset="106740.673">4723 16351,'-20'0,"0"0,0 0,0 0,1 20,-1-20,-20 40,20-21,20 1,-20 20,20-20,0 0,0-1,20 1,0-20,0 0,0 0,19 0,-19-20,0 20,0-19,0-1,0 0,-1 0,-19 0,0 0,0 1,-19-1,-1 20,0 20,20-1,0 21,0-20,0 20,0-1,-20 21,20-21,0 1,0 20,-20-21,20 1,-20 0,1-1,-1-19,0 20,0-20,-20 20,1-21,19-19,-20 20,0-20,1 0,19-20,-20 20,20-19,1-1,19-20,-20 20,20 0,20 0</inkml:trace>
  <inkml:trace contextRef="#ctx0" brushRef="#br0" timeOffset="107523.7513">5378 16411,'-20'0,"0"0,-20 19,20 1,-19 0,19 20,0-1,0-19,20 20,0-20,0 0,20-1,0 1,0-20,0 20,-1-20,1 0,20 0,-20 0,0-20,19 0,-19-19</inkml:trace>
  <inkml:trace contextRef="#ctx0" brushRef="#br0" timeOffset="107971.7961">5457 16569,'20'-39,"-20"19,0 0,0 0,0 40,0 0,0 0,-20-1,20 1,0 0,-20 0,20 0,0 19,-20-19,20 20,0-20,0 20,-19-21,19 21,0-20,-20 0,40 0,-20-1,0 1,19-20,-19 20,20-20,0 0,0-20,20 0,-21 1,21-1,-20 0,20 0,-1 0,-19 0,20 1,-20-1,19 20</inkml:trace>
  <inkml:trace contextRef="#ctx0" brushRef="#br0" timeOffset="108763.8753">5497 16569,'0'40,"0"0,0-1,0-19,20 0,-20 0,19 0,1 0,0-20,20-20,-20 20,-1-20,21 0,-20 0,0-20,0 21,0-1,-1-20,-19 20,20 0,-20 1,-20 19,20 19,0 1,-19 0,19 20,0-20,0-1,19 21,-19-20,20 0,-20 0,20 0,20-1,-20 1,-1-20,1 20,0-20</inkml:trace>
  <inkml:trace contextRef="#ctx0" brushRef="#br0" timeOffset="109059.9049">5933 16371,'0'20,"20"-20,0 0,-20 0</inkml:trace>
  <inkml:trace contextRef="#ctx0" brushRef="#br0" timeOffset="109588.9578">6112 16649,'-20'19,"20"1,-20 0,0 0,20 0,-20 20,1-21,19 1,0 20,0-20,0 0,19-1,1-19,0 20,0-20,20 20,-20-20,19 0,-19 0,20-20</inkml:trace>
  <inkml:trace contextRef="#ctx0" brushRef="#br0" timeOffset="111436.1425">6469 16569,'-20'40,"0"0,1-1,-1 1,20-20,-20 20,0-1,20 1,-20-20,20 0,0-1,0-38,20-21,-20 20,20 0,0-19,0 19,-1 0,1 0,0-20,0 20,20 20,-21-19,1 19,0-20,0 40,0-20,0 0,-20 19,20-19,-20 20,0 0,0 0,0 0,-20 0,0 0,0-20,0 19,0 1,0 0,1-20,-1 20,0-20,0 20,0 0,40-20,-20 19,20-19,0 0,0 20,-1-20,1 20,20-20,-20 0,20 20,-21-20,21 0,-20 0,0 0,0 0,19 0,-19-20,0 20,0-20,0 0,-1 1,1-1,0 0,0-20,0 20,-20 1,20-21,-20 20,0 0,0 0,0 0,0 1,-20-1,0 20,0 0,0 0,0 0,1 20,-1-1,0 1,20 20,-20-20,0 20,20-21,0 21,20-20,-20 0,20 19,0-19,0 0,-1-20,1 20,20-20,-20 0,0 0,19 0,-19-20,0 0,0 0,20-19,-21-1,1 20,0-19,-20-1,20 20,-20 0,0 0,0 0,0 1,0 38,0 1,0 0,-20 0,20 0,0 20,0-21,-20 1,20 0,0 0,0 0,0 0,20-40,-20 0,0 0,0 0,20 0,-20 1,20-1,-20 0,20 0,-20 0,19 0,1 0,0 1,0 19,20-20,-20 20,19 0,-19 0,0 0,0 0,0 0,-1 0</inkml:trace>
  <inkml:trace contextRef="#ctx0" brushRef="#br0" timeOffset="112396.2385">1945 17026,'0'20,"-20"19,0-19,0 20,0 19,0-19,1 20,-1-21,-20 21,20-21,0 21,1-20,-1-1,0-19,0 20,0-20,20 0</inkml:trace>
  <inkml:trace contextRef="#ctx0" brushRef="#br0" timeOffset="112764.2753">1627 17403,'20'0,"20"0,-20-20,-1 20,21 0,0 0,-1-20,1 0,20 20,-21-20,1 20,-20-19,0 19,19 0</inkml:trace>
  <inkml:trace contextRef="#ctx0" brushRef="#br0" timeOffset="113396.3385">2123 17085,'0'20,"0"0,0 20,0-1,-20 1,20 0,-19 19,-1-19,0 0,0-1,0 1,20 0,-20-21,20 1,0 0,0-40,20 20,0-39,0 19,0-20,0 20,-1 0,1 1,0-1,0 20,0-20,0 40,-1 0,-19-1,0 1,0 0,0 0,0 0,20 0,-20-1,0 1,20 0,0 0,0-20,0 0</inkml:trace>
  <inkml:trace contextRef="#ctx0" brushRef="#br0" timeOffset="114571.456">2600 17442,'0'-19,"0"-1,-20 20,0 0,0 0,0 0,0 20,0-1,1 1,-1 0,0 0,0 20,20-21,0 1,0 0,0 0,20 0,0-20,0 0,-1-20,1 20,0-20,0 0,0 0,0 1,0-1,-20 0,19 0,1 0,-20 0,20 20,-20-19,0 38,-20-19,20 20,0 0,0 0,-20 0,20 0,0-1,20 1,-20 0,20 0,0-20,-20 20,20-20,0 0,-1-20,1 20,0-20,0 0,0 0,0 20,0-19,-1-1,-19 0,20 0,0 0,-40 20,20 20,-20-20,20 20,-19 0,-1 0,20-1,-20 1,20 0,0 0,-20-20,40 0,0-20,0 0,-1 20,1-20,0 1,0-1,0 0,0 20,-1-20,1 20,0 0,0 0,0 0,0 20,-20 0,0 0,0-1,19 1,-19 0,20 0,0-20,-20 20</inkml:trace>
  <inkml:trace contextRef="#ctx0" brushRef="#br0" timeOffset="115268.5257">3552 17522,'-20'39,"20"-19,-20 0,20 0,-20 0,20 0,0 0,-19-20,19 19,0-38,0-1,19 0,1 0,-20-20,20 20,0 1,0-1,0 0,0 0,-1 20,1-20,0 40,-20 0,0 0,0 0,0-1,0 21,0-20,20 0,-20 0,0 0,20-1,0-19,-1 20,1 0,0-20,20 0</inkml:trace>
  <inkml:trace contextRef="#ctx0" brushRef="#br0" timeOffset="115676.5665">4108 17542,'-20'-20,"0"20,0 0,0 0,0 0,1 0,-1 0,0 20,0-1,0 1,0 0,20 0,0 0,0 0,20 0,0-20,0 19,0-19,0 0,19 0,-19 0,20-19,-20 19,0-20</inkml:trace>
  <inkml:trace contextRef="#ctx0" brushRef="#br0" timeOffset="116299.6288">4147 17581,'-19'-20,"19"1,-20 19,0-20,40 20,0 0,-1 0,1 20,0-20,0 0,0 19,0-19,-1 20,1 0,0-20,-20 20,0 0,0 0,0 0,-20-1,20 1,0 0,-20 0,20 0,0-40,20 20,-20-20,20-20,-20 21,20-1,-20-20,0 20,20 0,-20 0,20 20,-20-19,19 19,-19-20,20 20,0 0,0 0,0 0,0 0,0 0,-1 20,1-20,0 0,0 0,-20 0</inkml:trace>
  <inkml:trace contextRef="#ctx0" brushRef="#br0" timeOffset="117156.7145">4604 17601,'-20'40,"20"-20,-20 0,20-1,0 21,-20-40,20 20,0 0,0 0,20-20,-20-20,0 0,20 0,0 0,-20 0,20-19,-1 19,1 0,-20 0,20 0,0 0,0 20,0 0,-20 20,0 0,0 0,0 0,0 0,0 0,0-1,-20 1,20 0,20-20,-20-20,19 0,1 1,-20-1,20 0,0 0,0 0,-20 0,20 20,-20-20,20 20,-20 20,0 0,0 0,0 0,19 0,-19 0,0-1,20 1,-20 0,20 0,0 0,0 0</inkml:trace>
  <inkml:trace contextRef="#ctx0" brushRef="#br0" timeOffset="118164.8153">5179 17720,'0'-20,"-20"20,1 0,-1 0,0 20,0-20,20 20,-20 0,0 0,20 0,0-1,0 1,20-20,-20-20,20 20,0-19,0-1,0 20,-1-40,1 20,0 0,-20 1,0 38,0 1,0 0,0 0,20-20,-20 20,20 0,0-20,-20 19,19-19,1 20,0-40,0 20,0 0,0-19,0-1,-1 0,-19-20,20 20,0-19,-20-1,20 0,-20 1,20-1,-20 20,0-20,20 1,-20 19,0 0,0 0,19 0,-19 1,0-1,20 20,-20 20,-20-20,20 39,0-19,-19 0,19 20,0-1,-20 1,20-20,-20 19,20 1,0-20,20 20,-20-20,20-1,-1 1,-19 0,20 0,0 0,0-20,20 20</inkml:trace>
  <inkml:trace contextRef="#ctx0" brushRef="#br0" timeOffset="122604.2592">2004 9624,'-20'40,"20"-20,0 19,0-19,-19 40,19-21,-20 21,20-21,-20 21,0 0,0-1,0-19,20-1,-20 1,20-20,0 0,0-20</inkml:trace>
  <inkml:trace contextRef="#ctx0" brushRef="#br0" timeOffset="123316.3304">1766 9703,'20'-19,"0"-1,0 0,19 0,-19 20,20-20,0 0,-1 20,-19 0,20 0,-1 0,1 0,0 20,-1-20,-19 20,20 0,-20 0,20 19,-21-19,-19 20,20 0,-20-1,0 1,-20 0,20 19,-19-19,-1 0,-20 19,0-19,-19-20,19 19,-19-19,19 0,-20 0,1-20,-1 20,21-20,-21 19,20-19,1 0,-1 0,0-19,21-1,19 20</inkml:trace>
  <inkml:trace contextRef="#ctx0" brushRef="#br0" timeOffset="124092.408">2361 10140,'0'-20,"20"20,0-20,0 20,0 0,0 0,-1 0,1 0,0-20,0 20,-20-19,20 19,0-20,0 0,-1 0,-19 0,20 20,-20-20,0 0,0 1,-20 19,1-20,-1 20,0 20,0-20,0 19,-20 1,1 20,19 0,0-20,0 19,0 1,1-20,19 19,0-19,19 20,-19-20,20 0,20-20,-20 19,19-19,1 0,-20 0,20 0,-1 0,1-19,-20-1,20 0</inkml:trace>
  <inkml:trace contextRef="#ctx0" brushRef="#br0" timeOffset="124764.4752">2778 10120,'20'0,"0"-20,0 20,0-20,-1 20,1-19,0 19,-20-20,20 0,-20 0,0 0,0 0,-20 20,20-20,-20 20,0 0,1 0,-1 0,0 20,0 0,0 0,-20 0,21 0,19 19,-20 1,0 0,0-20,20 19,0-19,0 0,20 0,-20 0,20-1,0-19,19 0,-19 0,20 0,-20 0</inkml:trace>
  <inkml:trace contextRef="#ctx0" brushRef="#br0" timeOffset="125652.564">3036 10180,'0'39,"0"-19,0 20,-20-20,20 19,0 1,0-20,-20 20,20-21,-19 1,19 0,19-40,-19 0,0 1,0-1,0-20,0 20,0-20,20 1,-20 19,0-20,0 20,0-19,20 19,-20-20,20 1,0 19,-20 0,20 20,-1-20,1 20,0 0,0 0,0 0,0 0,0 20,-1-20,1 20,-20 19,0-19,0 0,0 20,-20-20,1 19,-1-19,0 0,0 0,0-20,0 20,0-20,1 0,-1 0,0-20,20 0</inkml:trace>
  <inkml:trace contextRef="#ctx0" brushRef="#br0" timeOffset="126044.6032">3314 10199,'20'-19,"0"-1,-1 20,1-20,0 0,0 0,-20 0</inkml:trace>
  <inkml:trace contextRef="#ctx0" brushRef="#br0" timeOffset="126292.628">3473 10021,'0'-20,"0"0,0 0,-20 20,0 0,0 0,0 20,0 0,-19 0,19 0,0 19,20 1,-20-20,20 20,0-21,20 21,0-20,0-20,19 20,-19-20,20-20,-20 20,19 0</inkml:trace>
  <inkml:trace contextRef="#ctx0" brushRef="#br0" timeOffset="126572.656">3592 10080,'0'40,"0"-20,0 0,0 0</inkml:trace>
  <inkml:trace contextRef="#ctx0" brushRef="#br0" timeOffset="126844.6832">3592 10239,'20'0,"-20"-20,0 0,19 1,-19-1,20 0,0-20,-20 20,20 1,-20-1,20 20,0-20,-1 20,1 0,0-20,0 20,20 0,-20 0,19 0,1 0,-20 0</inkml:trace>
  <inkml:trace contextRef="#ctx0" brushRef="#br0" timeOffset="127364.7352">4604 9862,'-20'60,"20"-21,-20 1,20 0,-20 19,20-19,-20 0,20-21,-19 1,19 0,0 0,-20-20,20 0</inkml:trace>
  <inkml:trace contextRef="#ctx0" brushRef="#br0" timeOffset="128220.8208">4405 9803,'0'-20,"20"0,0 0,0 20,20-20,-1 20,1-20,0 20,-1 0,-19 0,20 0,-20 20,-1-20,1 20,0 0,0-20,-20 20,0 0,0 19,-20-19,0 0,0 20,-19-21,19 1,0-20,-20 20,21-20,-1 0,20-20,20 20,-1 0,1-20,20 40,-20-20,0 0,19 0,-19 20,0-20,0 20,-20 0,20 0,-20 0,0 19,0-19,0 0,-20 20,20-21,-20 1,-20 0,20 0,-19 0,19-20,-20 20,1-20,-1 0,20 0,-20 0,21-20,-1 0,0 20,20-20,0 0,0 0</inkml:trace>
  <inkml:trace contextRef="#ctx0" brushRef="#br0" timeOffset="129004.8992">5001 9961,'-20'40,"20"0,0-1,-20 1,20 0,0-20,-20 19,0-19,20 0,-20-20,40-20,-20 0,0-19,20 19,-20-20,20 20,-20-19,20 19,0 20,-20-20,19 0,1 20,-20 20,0 0,0 0,20-1,-20 1,0 0,20-20,0 20,0-20,0 0,-1 0,21 0,-20-20,0 20,0-20,-1 0,1 1,20 19,-40-40,20 20,-20 20</inkml:trace>
  <inkml:trace contextRef="#ctx0" brushRef="#br0" timeOffset="129244.9232">5338 9941,'-20'0,"0"0,0 0,1 20,-1-20,0 20,20 0,-20 0,0 20,20-21,0 21,0-20,20 0,0 0,0-1,0-19,19 20,-19-20,20 0,0 0,-21 0</inkml:trace>
  <inkml:trace contextRef="#ctx0" brushRef="#br0" timeOffset="130117.0104">5695 9941,'-20'20,"0"-20,1 0,-1 0,20 20,-20-20,20 20,-20 0,20 20,-20-1,20 1,-20-20,40 0,-20-1,0 1,20-20,0 0,0 0,0 0,19 0,-19-20,0 1,0-1,0 0,-20 0,20 0,-20 0,0 1,19-1,-19 0,0 40,0 0,0-1,0 1,0 0,0 0,20 0,-20 0,0-1,20 1,0-20,0 0,0 0,-1 0</inkml:trace>
  <inkml:trace contextRef="#ctx0" brushRef="#br0" timeOffset="130453.044">6092 9842,'-20'40,"20"-20,0 19,0-19,0 20,0-20,0 20,-20-21,20 1,0 0,0 0,0 0,0-20</inkml:trace>
  <inkml:trace contextRef="#ctx0" brushRef="#br0" timeOffset="130781.0768">5973 10001,'20'-20,"0"20,19-20,-19 0,20 20,-20-19,19 19,-19-20,0 20,0-20</inkml:trace>
  <inkml:trace contextRef="#ctx0" brushRef="#br0" timeOffset="131101.1088">6290 9763,'-19'40,"19"-1,19 1,-19 0,0-1,0-19,0 20,0-20</inkml:trace>
  <inkml:trace contextRef="#ctx0" brushRef="#br0" timeOffset="131205.1192">6290 10100,'0'-20,"20"1,0-1,0 0,-20 0,20 0</inkml:trace>
  <inkml:trace contextRef="#ctx0" brushRef="#br0" timeOffset="131389.1376">6449 9922,'20'0,"0"19,0 1,-20 0,20 0,-20 0,19 0,-19 0,0-1,20 1,0 0,-20-20</inkml:trace>
  <inkml:trace contextRef="#ctx0" brushRef="#br0" timeOffset="132021.2008">6787 9822,'-20'0,"0"0,0 0,20 20,-20-20,20 20,-20 0,20 0,0 0,20-20,0 19,0-19,0 20,0-20,-1 20,1-20,0 20,0 0,0-20,-20 20,0 0,0-1,-20-19,20 20,-20 0,-20-20,21 0,-1 20,0-20,0 0,20-20,-20 20,20-20</inkml:trace>
  <inkml:trace contextRef="#ctx0" brushRef="#br0" timeOffset="148429.8415">5199 16510,'0'-20,"20"20,0 0,0 0,-1 0,1 0,0 0,0 20,0 0,0-20,-20 19,0 1,0 0,0 0,0 0,0 0,-20-20,40 19,-20-38,0-1,20 20,-20-20,0 0,0 0,0 0,0 1,-20 19,20-20,0 0,-20 20,20-20,-20 20,0-20,20 40,-20-20,20 20</inkml:trace>
  <inkml:trace contextRef="#ctx0" brushRef="#br0" timeOffset="150430.0415">5318 16490,'0'-20,"20"20,0-20,0 20,0 20,-1 0,-19 0,20-20,-20 20,-20-20,20 19,-19 1,19 0,-20-20,20 20,0 0,20-20</inkml:trace>
  <inkml:trace contextRef="#ctx0" brushRef="#br0" timeOffset="150925.091">5318 16609,'20'0,"-20"-20,0 0,0 20</inkml:trace>
  <inkml:trace contextRef="#ctx0" brushRef="#br0" timeOffset="151038.1023">5318 16609,'0'0,"-79"-20</inkml:trace>
  <inkml:trace contextRef="#ctx0" brushRef="#br0" timeOffset="151105.109">5239 16589,'-20'20,"20"0,-20 0,40-1,-20-19</inkml:trace>
  <inkml:trace contextRef="#ctx0" brushRef="#br0" timeOffset="151726.1711">5239 16708,'20'0,"-1"0,1 0,0 0,0-20,-20 0,0 1,0-1,-20 20,0 0,0 0,1 0,-1 20,0-1,20 1,20-20,-20 20,20-20,-1-20,-19 0,0 1,0-1,0 0,0 0,-19 0,-1 0,0 20,0 0,20 20,-20 0,20 0,20 0,-20 0,20-1,0-19,0 0,-1-19,-19-1,0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2.66667" units="1/cm"/>
        </inkml:channelProperties>
      </inkml:inkSource>
      <inkml:timestamp xml:id="ts0" timeString="2014-06-24T11:08:16.6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1409 10993,'0'-20,"0"1,-20-1,20-20,-20 20,0 0,1 0,-1 20,0-19,-20 19,20 0,-19 0,-1 0,0 0,1 19,-1 1,20 0,-20 0,1 20,19-1,-20 1,20 20,0-1,1 1,-1-1,20 1,0-1,0 1,0-1,20 1,-20-1,19-19,21 20,-20-21,0 1,19 0,-19-1,20-19,0 0,-1 0,1-20,0 0,-1 0,1-20,20 0</inkml:trace>
  <inkml:trace contextRef="#ctx0" brushRef="#br0" timeOffset="640.064">1746 11469,'-20'-19,"20"-1,-39 20,19 0,0 0,-20 20,21-1,-21 1,-20 0,40 20,-19-1,19 1,0 20,20-1,-20 1,40-21,-20 1,40-20,-20 0,19 0,21-20,-1-20,-19 0,0-40,19 21,-39-21,0 1,0 19,-20-20,0 1,0 19,0 20,-20 1,20-1,-20 20,0 0,20 20</inkml:trace>
  <inkml:trace contextRef="#ctx0" brushRef="#br0" timeOffset="1256.1256">1925 11450,'-20'19,"20"21,0 0,0-1,-20 21,20 19,0-19,0-20,0-1,0-19,0 0,0 0,0-40,0 0,20-20,-20-19,0-20,20 19,-20 0,20 41,0-21,-1 20,1 0,0 0,20 20,-1-19,-19 19,0 19,0 1,-20 20,20 0,-20-1,20 1,-1 0,-19 19,20-19,-20 0,20-21,0 1,0 0,0-20,19 0,1-20,0 0</inkml:trace>
  <inkml:trace contextRef="#ctx0" brushRef="#br0" timeOffset="3336.3336">2758 11569,'0'-20,"0"0,0 0,0 0,0 0,-20 1,20-1,-19 20,-21-20,20 20,-39 0,39 20,-40 0,20-1,1 21,-1-20,20 20,0-1,1 1,-1 20,0-21,20 1,0 0,20-1,19 1,1-20,20 0,-1-20,1 0,-1 0,-19 0,19-20,-19 0,0 0,0 0,-21 0,21 1</inkml:trace>
  <inkml:trace contextRef="#ctx0" brushRef="#br0" timeOffset="4224.4224">2897 11628,'20'20,"0"0,0-20,19 0,1 0,0-20,-1 0,1 0,0 0,-20 1,0-1,-1-20,-19 20,-19 0,19 1,-20 19,-20-20,20 20,-39 0,19 20,-20 19,21-19,19 20,-20 19,40-19,-20 20,20-21,20 21,20-21,0 1,-1 0,21-20,-1 0,-19-40,20 20,-21-20</inkml:trace>
  <inkml:trace contextRef="#ctx0" brushRef="#br0" timeOffset="4824.4824">3354 11529,'0'79,"0"-39,0 0,0 19,0-39,0 20,0-20,0-1,-20-19,20-19,0-21,0 0,0-19,20 19,-1 0,1 1,0 19,20 0,-1-20,-19 40,20-20,0 20,-1 0,-19 20,0 20,-20 0,20-1,-20 1,0 20,0-1,20-19,-20-1,20-19,-1 0,1-20,40-20,-20 0,-1 1</inkml:trace>
  <inkml:trace contextRef="#ctx0" brushRef="#br0" timeOffset="5136.5136">3989 11271,'0'20,"-20"20,20 19,0 1,0-1,0 1,0 19,0-19,20-1,-1 1,1-1,0-19,20-20,0 0,-1-40,21 0,-1 0,1-40,-21 21</inkml:trace>
  <inkml:trace contextRef="#ctx0" brushRef="#br0" timeOffset="5328.5328">3949 11588,'20'40,"19"-40,1 0,20-20,-1 20</inkml:trace>
  <inkml:trace contextRef="#ctx0" brushRef="#br0" timeOffset="5800.58">4445 11489,'-20'80,"0"-21,0 1,20-21,0 1,20-20,0 0,0-20,0-20,-20 0,0-20,0 1,0-21,0 20,0-19,0-1,-20 41,20-1,0 0,0 40,20 0,20 19,-1 1,21 0,-21-21,21 1,-1-20,-19 0,0 0,0 0,-1-20,-19 20</inkml:trace>
  <inkml:trace contextRef="#ctx0" brushRef="#br0" timeOffset="6328.6328">5120 11489,'-20'0,"0"0,0-20,0 20,-19 0,-1 20,0 0,1 20,-1 19,20-19,0 20,20-1,20-19,0-1,20-19,-1-20,21 0,19 0,-19-39,-1 19,1-20,-40-19,19 19,-19-20,0 21,-40 19,0 40,0 19,1-19,19 20,0 0,0 19,19-19,21-1,0-19,0-20,19 0,-19-20,-1 1,21-1</inkml:trace>
  <inkml:trace contextRef="#ctx0" brushRef="#br0" timeOffset="6640.664">5616 11251,'-20'80,"0"-21,40 1,-20-1,20 1,0-21,-1 21,1-20,20-1,0 21,-1-21,21-19,-1 0,1-20,-1-20,1 0,-20 1</inkml:trace>
  <inkml:trace contextRef="#ctx0" brushRef="#br0" timeOffset="6864.6864">5636 11549,'39'20,"21"-20,-1 0,21 19,-1-38,0 19</inkml:trace>
  <inkml:trace contextRef="#ctx0" brushRef="#br0" timeOffset="7072.7072">6132 11628,'59'20,"1"-20,-1-20,21 0,-21 0</inkml:trace>
  <inkml:trace contextRef="#ctx0" brushRef="#br0" timeOffset="7320.732">6568 11390,'-39'-20,"-1"20,0 20,-19-20,-1 40,1-20,19 19,0 1,40 0,-20-1,20 1,20 20,20-21,19-19,1 0,19 0,21-20,-21 0,0-20,-19 20,-1 0</inkml:trace>
  <inkml:trace contextRef="#ctx0" brushRef="#br0" timeOffset="7832.7832">7005 11529,'-20'-20,"0"20,-20-20,1 40,-1 0,0 20,1-1,19 21,0-20,20-1,20-19,0 0,19 0,1-20,20-20,-1 0,-19-20,19 1,-19-21,0 1,-20-21,19 1,-19 19,-40 21,20 19,-20 0,1 20,-1 0,20 20,-20 39,20 1,20-1,-20 21,39-21,1 1,0-1,19-19,1 0,-1-1,-19-39,20 20,-1 0</inkml:trace>
  <inkml:trace contextRef="#ctx0" brushRef="#br0" timeOffset="8864.8864">6330 11588,'20'0,"0"-19,20 19,-21-20,1 20,0-20,0 20,0-20,0 20,-20-20,0 0,0 1,0-1,0 0,-20 20,0 0</inkml:trace>
  <inkml:trace contextRef="#ctx0" brushRef="#br0" timeOffset="18496.8495">2758 16133,'0'20,"0"-1,0 21,0 0,0-1,0 21,-20 0,20 19,0 0,0 20,0 1,0-21,-19 0,19 1,0-1,0-19,0-21,0 1,-20-40,0-40</inkml:trace>
  <inkml:trace contextRef="#ctx0" brushRef="#br0" timeOffset="19080.9079">2064 16371,'-20'-40,"0"20,40 0,-20-19,40 19,-1-20,21 1,19-21,1 20,19 1,20 19,-20 0,0 0,20 20,0 20,-19 0,19 20,-20 19,-20 20,-19 1,-1-1,1 1,-40 19,0-20,-20 20,-20-19,-20-1,0 0,-19-19,-21 19,-19-39,0 20,0-21,0-19,-1 20,1-40,20-20,-1 20,1-20,19 0,1-19,19 19,1 0,19 0,0-20,20 21</inkml:trace>
  <inkml:trace contextRef="#ctx0" brushRef="#br0" timeOffset="19672.9671">3592 17125,'39'0,"21"-20,-20 20,-1-20,1 0,0-19,-1 19,-19-20,20 0,-20 1,-20 19,20 0,-40 20,0-20,0 40,-39-20,19 20,-20 0,1 19,-1-19,21 20,19 20,0-1,0-19,40-1,0-19,39 0,-19 0,39-20,-19 0,19-20,-19 0,-1 0,1-19,-1 19,-19-20,-20 20</inkml:trace>
  <inkml:trace contextRef="#ctx0" brushRef="#br0" timeOffset="20097.0095">4147 16966,'20'20,"0"-20,0 0,20 0,19-20,-19 0,19 0,-19 1,0-1,-1 0,-19-20,0 40,-20-20,-40 1,1 19,-1 19,-20 1,1 0,-1 20,21-1,-1 1,20 0,0 19,20-19,20 0,0-20,20-1,19 1,1-20,-1 0,1-20,19 1,-19-21,-1 0,1 1</inkml:trace>
  <inkml:trace contextRef="#ctx0" brushRef="#br0" timeOffset="20673.0671">4862 16926,'59'-99,"-39"79,0-19,-40 39,20 20,-20 19,-19 21,19 19,-20 1,0 39,1 0,19-20,-20 0,20-20,0 1,20-21,-19-19,19 0,0-20,19-40,-19-40,20 1,20-21,-20-39,19 0,1 0,-20 20,20 0,-1 19,1 1,0 19,-1 21,1-1,0 20,0 20,19 20,-19 20,-1-1,1 21,-20-1,0 21,0-21,-20 21,-20-41,20 21,-40-40,20 20,-19-40,-21-20,1 0,19 0,0-20,20 20,-19 1,39-1,0 0</inkml:trace>
  <inkml:trace contextRef="#ctx0" brushRef="#br0" timeOffset="21097.1095">5973 16788,'0'19,"0"1,0 0,0 40,0-1,0 1,-20-1,20 21,0-21,0-19,20 19,-20-39,20-20,0 0,-1-20</inkml:trace>
  <inkml:trace contextRef="#ctx0" brushRef="#br0" timeOffset="21265.1263">6072 16490,'0'-20,"0"40,20 0,-20 19</inkml:trace>
  <inkml:trace contextRef="#ctx0" brushRef="#br0" timeOffset="21697.1695">6112 17363,'0'-59,"20"-21,0 1,-1 19,1-19,20-1,0 41,-1-1,1 20,0 20,-1 0,1 20,-20 20,0-1,0 21,-1 0,-19-1,20 1,-20-1,0 1,0-21,20 1,0-20,-20 0,20-20,0 0,0 0,-1-20,1 0</inkml:trace>
  <inkml:trace contextRef="#ctx0" brushRef="#br0" timeOffset="22225.2223">7402 16450,'-40'80,"20"-21,20 1,0 19,20 0,0 1,0-21,19 1,1-1,0 1,19-20,1 19,-1-39,21 0,-1-20,-19-20,-21 20</inkml:trace>
  <inkml:trace contextRef="#ctx0" brushRef="#br0" timeOffset="22481.2479">7263 16827,'39'0,"1"-20,40 1,-1-21,0 0,1 0,19-19,-20-1,1 21</inkml:trace>
  <inkml:trace contextRef="#ctx0" brushRef="#br0" timeOffset="22897.2895">8096 16490,'0'40,"-20"-21,1 41,-21-1,0 1,20 0,1-1,-21 1,40-1,-20 1,20-21,0-19,20 20,20-20,-1-40,1 20,0-20,19 0,-19-19,19-1,-19 0,20 0,-21 21,1-1,-20 20,0 20,-20-1,0 21,0 0,19 0,-19-1,20 1,20 0,0-1,19-19,1-20,-1 0,-19-20</inkml:trace>
  <inkml:trace contextRef="#ctx0" brushRef="#br0" timeOffset="23369.3367">9168 16926,'-20'0,"20"-19,-20-1,-20 20,1-20,-1 20,0 20,-19 19,19 1,0 20,21-1,-1 1,20-1,39-19,1 20,0-21,19-19,1-20,-1 0,1-20,-20-19,-1-1,1 0,-20-19,-20-1,0 1,-20 19,-20 0,21 0,-21 21,20-1,0 20,0 20</inkml:trace>
  <inkml:trace contextRef="#ctx0" brushRef="#br0" timeOffset="23881.3879">9446 16926,'0'20,"-20"0,0 20,0 0,0-1,0 21,20-1,0 1,0-20,40-1,-20 1,20 0,19-40,-19 0,0-20,-1-20,21-19,-21-1,21 0,-40 1,19-1,-39 1,0 19,-19 0,-1 21,0 19,0 19,20 21,-20 20,20-1,0-19,0 19,40 21,-20-21,39 1,-19-20,20-1,-21-19,1-20</inkml:trace>
  <inkml:trace contextRef="#ctx0" brushRef="#br0" timeOffset="24529.4527">10418 17006,'-60'-20,"21"20,-21 0,21 40,-41-1,21 1,19 20,20-1,0 1,20-1,20 1,20-40,-1-1,1 1,20-40,-21 1,21-1,-1-20,1-19,-20-1,-1 0,-19 1,0 19,-20 1,0 19,0 0,0 40,-20 19,0 21,20-1,-19 21,19 19,-20 0,20 0,-20 1,20-21,-20 0,20 1,-20-21,0-19,0 0,1-20,-1-1,0-19,0 0,-20-19,1-21,19 20,-20-20,0 1,1-1,19 0</inkml:trace>
  <inkml:trace contextRef="#ctx0" brushRef="#br0" timeOffset="25168.5166">10616 16887,'-19'39,"19"1,0-20,0 40,0-21,0 1,0 19,0-19,0 0,-20 0,20-21,0 21,0-20,0 0,20-40,-1 0,1-20,0 1,20-1,-20 0,19-19,1 19,-20 20,20 0,-21 20,1 20,-20 0,0 0,0 20,0 19,0 1,20-1,0-19,0 0,0-1,19-19,1 0,19-20</inkml:trace>
  <inkml:trace contextRef="#ctx0" brushRef="#br0" timeOffset="25472.547">11370 16907,'-19'0,"-1"19,0 1,20 20,-20 0,0 19,20 1,0-1,20 1,-20 19,40-19,-20-1,19-19,1 0,0-21,-1-19,-19 0,20-19</inkml:trace>
  <inkml:trace contextRef="#ctx0" brushRef="#br0" timeOffset="25688.5686">11172 17046,'40'19,"19"1,1 0,19 0,-19-20</inkml:trace>
  <inkml:trace contextRef="#ctx0" brushRef="#br0" timeOffset="32393.239">1707 3274,'-20'0,"20"20,-20 0,20 0,-20 19,-20-19,21 20,-21-1,0 41,0-1,-19 1,-1 19,1 0,-1 0,1 0,-1 20,21-19,-21 19,20-20,1 0,-1-19,0-21,20-19,20-20,0-20</inkml:trace>
  <inkml:trace contextRef="#ctx0" brushRef="#br0" timeOffset="32937.2934">1528 3294,'0'40,"20"-1,-20-19,20 20,-20-20,20 39,-1 20,1-19,0 39,0-19,0 19,19-20,-19-19,20-1,0-19,-1 0,-19-1,40 1,-21 0,1-1,0-19,-1 0,-19-20,0-20</inkml:trace>
  <inkml:trace contextRef="#ctx0" brushRef="#br0" timeOffset="33297.3294">1032 4107,'20'0,"19"0,1-19,39 19,1-40,19 0,20 20,0-19,-20 19,1 20,-21-20,-19 20,-21 0,-19 0</inkml:trace>
  <inkml:trace contextRef="#ctx0" brushRef="#br0" timeOffset="36025.6022">2818 3810,'-20'-20,"20"0,-20 0,0 0,0 1,-19-1,19-20,-20 20,-19 0,-1 0,20 20,1 0,-1 20,20 0,-19 20,-1 19,0 1,0 19,21 1,-1-1,20-19,20-1,-1 1,21-41,0 21,19-20,-19-20,20-20,-21 0,1 0,-20 1,0-21,19-20,-19 1,20-21,-20 1,0-20,-1 20,1-1,-20 1,20-1,-20 41,0 19,0 0,-20 0,20 0,-20 20,20 20,-19 0,19 20,-20 19,0 40,20 40,-20-39,40 19,0-40,0 0,19 1,1-1,0-19,19-21,1-19,-1-20,-19-20,19 1,-19-21,-20 20</inkml:trace>
  <inkml:trace contextRef="#ctx0" brushRef="#br0" timeOffset="36569.6566">3036 3671,'20'59,"-20"1,0 19,20 1,-20-21,20 1,-1-1,1-39,-20 20,20-40,-40-40,0 0,1-19,-1-21,0 1,0 0,0 19,20 21,0 19,20 40,20-1,-1 1,21 0,0-20,-1 0,-19 0,-1-40,1 21,0-1</inkml:trace>
  <inkml:trace contextRef="#ctx0" brushRef="#br0" timeOffset="36665.6662">3433 3711,'-20'0,"20"19,-20-19,20 20</inkml:trace>
  <inkml:trace contextRef="#ctx0" brushRef="#br0" timeOffset="37009.7006">3453 3849,'20'20,"19"-20,1 0,0 0,-1-20,1 1,-20-1,0 0,-20 0,0-20,0 21,0-21,-20 40,0-20,-20 20,1 20,-1-20,0 20,1 19,19 21,0-1,0 1,20 19,0 1,20-1,0-19,19-1,21-39,0-20,-1-20,1 0</inkml:trace>
  <inkml:trace contextRef="#ctx0" brushRef="#br0" timeOffset="37505.7502">3830 3730,'0'60,"0"19,0 1,-20-21,20 21,20-21,-20-39,0 0,0 0,20-40,-20-20,20 0,-20-39,19 0,1-1,-20 1,20 0,0 39,0 40,0 0,-1 20,-19 0,20 19,20 21,-40-1,20 1,-20-21,0 21,20-40,-20 20,20-40,-1 19,21-38,0-1</inkml:trace>
  <inkml:trace contextRef="#ctx0" brushRef="#br0" timeOffset="38081.8078">4584 3611,'-20'-20,"0"1,-19 19,19 0,-20 0,0 39,20 1,-39 20,19-1,20 1,-19 19,39-20,-20 1,40 0,0-21,-1-19,21 0,0-20,-1-20,21 0,-20-19,-1-1,1-20,-20 1,20-1,-21 1,-19 19,20 20,-20 40,-20 20,20 19,0-19,0 19,0 1,20-20,0-20,0-1,20 1,-1-20,1-20</inkml:trace>
  <inkml:trace contextRef="#ctx0" brushRef="#br0" timeOffset="38465.8462">4941 3413,'0'40,"-20"19,0 1,20-1,-19 1,19-1,19 1,-19-21,0 21,20-20,0-1,0-19,0 0,0-20,-1 0,21 0,0-20,-20 0,19 0</inkml:trace>
  <inkml:trace contextRef="#ctx0" brushRef="#br0" timeOffset="38721.8718">5219 3572,'0'59,"0"1,0-1,0 1,0-1,20-19,0 0,-1-21,21-19,-20 0,20 0</inkml:trace>
  <inkml:trace contextRef="#ctx0" brushRef="#br0" timeOffset="39672.9669">5259 3214,'0'20,"0"0,0 0</inkml:trace>
  <inkml:trace contextRef="#ctx0" brushRef="#br0" timeOffset="40193.0189">5497 3532,'0'20,"20"19,-20 1,-20 0,20 19,0 21,-20-41,20 1,0-20,0 0,0-20</inkml:trace>
  <inkml:trace contextRef="#ctx0" brushRef="#br0" timeOffset="40801.0797">5497 3849,'20'-79,"-20"20,19-1,1 0,0 21,0-1,0 40,-20-20,20 20,-1 0,-19 20,20-20,-20 40,20-1,0 1,-20 0,0 0,20-1,-20 1,20-20,0 19,-1-19,1-20,40 20,-21-20,21 0,-1 0,-19-20,20 0,-21 1,1-21,0 0,-1 1,-19-1,0 0,0 0,-20 21,0-1,0 0,-40-20,20 20,-19 20,-1-19,0 19,1 19,-1 1,0 0,20 20,1-1,-1 21,20 0,20-21,19 1,1 0,0-1,19-19,21-20,-1 0,-19 0,19 0,-20 0</inkml:trace>
  <inkml:trace contextRef="#ctx0" brushRef="#br0" timeOffset="42865.2861">7858 3214,'-20'0,"20"-19,20 19,0-20,0 0,20 0,19-20,-19 21,-20-1,-1 0,-19 0,0 0,-19 0,-1 0,0 1,-20-1,-19 20,-21 20,21-1,19 21,0 0,21 19,-1 1,20-1,20 1,-1 0,1 19,20-39,19 59,1-20,39 1,-19-1,-21-20,-19 1,-1-1,-19 1,-20-20,0-20,0 19,-20-19,1 0,-21 0,-20-20,1 0,-40-20,39 0,1 0,-1-19,20-1</inkml:trace>
  <inkml:trace contextRef="#ctx0" brushRef="#br0" timeOffset="43105.3101">7739 3572,'20'0,"0"0,19 0,21 19,19-19,1 0,-21-19,1-1,-1 0,1 0</inkml:trace>
  <inkml:trace contextRef="#ctx0" brushRef="#br0" timeOffset="43337.3333">8473 3393,'0'20,"0"20,-20 19,20 1,0-1,20-19,-20 0,20-1,20-19,-20-20,19 0,1-20</inkml:trace>
  <inkml:trace contextRef="#ctx0" brushRef="#br0" timeOffset="43529.3525">8473 3135,'0'20,"0"0</inkml:trace>
  <inkml:trace contextRef="#ctx0" brushRef="#br0" timeOffset="43857.3853">8830 3095,'0'60,"0"-1,-19 1,-1 19,0 1,20-41,-20 41,20-21,0-19,20 0,0-1,19-19,1-20,0 0,0-20,19 1</inkml:trace>
  <inkml:trace contextRef="#ctx0" brushRef="#br0" timeOffset="44201.4197">9148 3095,'0'20,"0"20,0 0,-20 19,0 21,20-1,-20-39,20 39,0 0,20-19,0-20,20-21,-20 21,19-40,1 0,0 0,-1-20,1 0</inkml:trace>
  <inkml:trace contextRef="#ctx0" brushRef="#br0" timeOffset="44673.4669">9406 3413,'20'20,"0"0,-1-1,21 1,0-20,0 0,19 0,1-20,-21 1,1-1,-20 20,0-40,-20 20,0 0,0 1,0-1,-20 20,0-20,-20 40,1-20,-1 20,0 19,1-19,-1 20,20-1,0 1,20 0,0 19,40-19,0 0,-1-1,21-19,-1 0,21-20,-1 0</inkml:trace>
  <inkml:trace contextRef="#ctx0" brushRef="#br0" timeOffset="44985.4981">10319 3433,'-20'0,"-40"0,21 0,-1 20,0 19,-19 21,-1-1,40 1,1-40,38 19,-19-19,40 0,0-20,-1-20,21 0</inkml:trace>
  <inkml:trace contextRef="#ctx0" brushRef="#br0" timeOffset="45233.5229">10259 3611,'60'-119,"-40"60,-1 39,-19-20,0 20,0 1,0-1,-19 20,19 20,-20 39,0-19,20 19,0 21,0-41,0 21,40-20,-1-1,1-19,20-20,-21 0,1-20</inkml:trace>
  <inkml:trace contextRef="#ctx0" brushRef="#br0" timeOffset="51322.1317">12105 15260,'0'19,"20"1,-20 0,19 0,-19 0,20 0,-20 19,20-19,-20 0,0 20,20-20,-20 19,0 21,20-21,-20 1,0-20,0 40,20-21,-20-19,19 20,-19-1,20 1,-20 0,20 0,-20-1,20 1,-20-20,20 19,-20 1,20-20,-20 0,19 0,-19-1</inkml:trace>
  <inkml:trace contextRef="#ctx0" brushRef="#br0" timeOffset="52122.2117">11986 15319,'0'-20,"0"0,19 1,-19-1,20 0,20 0,-20 0,20 0,-1 1,1-1,-20 0,19 0,1 20,0-20,-20 20,19 0,1 0,0 0,19 20,-19 0,0-20,-1 20,1 19,20-19,-41 20,21 0,0-1,-20-19,-1 20,1-1,-20 21,20-20,-20 19,0 21,-20-41,0 21,1-20,-1-1,-20-19,0 0,1 0,-1 0,0-20,-19 0,19 0,-19 0,19 0,0 0,0-20,1 0,-1 0,20 0</inkml:trace>
  <inkml:trace contextRef="#ctx0" brushRef="#br0" timeOffset="53186.3181">13077 15914,'-20'0,"40"0,-20 20,-20 0,20 20,0 0,0-1,0 1,0 0,0 19,0-39,20 20,-20-21,0 1,0-40,0 1,0-21,0 0,0 1,0-1,0-20,0 41,0-21,0 0,20 20,-20 0,0 1,0-1,20 20,0 20,-1-1,1 1,0 0,0 20,0-20,19 0,-19-1,20 1,0-20,-20 0,19 0,-19 0,20-20,-1 1,1 19,-20-20</inkml:trace>
  <inkml:trace contextRef="#ctx0" brushRef="#br0" timeOffset="53802.3797">13593 16212,'20'0,"0"0,19 0,21 0,-20 0,19 0,-19 0,-1-20,-19 0,20-19,-20 19,-40 0,40 0,-40 0,20-19,-20 19,0 0,-19 0,-1 20,-20 0,21 0,-1 0,0 20,1 0,19 0,0 19,20 1,-20 0,20-1,20 21,20-20,-21 19,41-19,-20-20,19 0,-19-20,19 0</inkml:trace>
  <inkml:trace contextRef="#ctx0" brushRef="#br0" timeOffset="54650.4645">14208 15994,'0'20,"0"19,0 1,-20 20,20 19,-20 0,1 1,19-1,0 0,-20-19,0-1,20 1,0 0,-20-21,20-19,0 20,20-40,-40-40,20 20,0-19,0-21,-20 0,40 1,-20-20,0-1,0-39,20 20,0 39,0-19,-20 39,19 1,1-1,-20 0,20 40,0-20,0 20,0 20,19 0,-19 0,20 20,0-1,-1 1,1 20,-20-1,0 1,-1-21,-19 21,20-20,-20-21,0 1,-20-20,1 0,-1 0,-20-20,0 1,-19-1,-1 0,21 0,-21 20,20 0,21 0,-1 0,40 0</inkml:trace>
  <inkml:trace contextRef="#ctx0" brushRef="#br0" timeOffset="55250.5245">14883 16073,'-20'-20,"0"1,0 19,0 0,-19 0,19 19,0 1,-20 20,1 0,19 19,20 1,0-21,0 21,20-20,19-21,1-19,0 0,19 0,-19 0,0-39,-1-1,1 0,20-19,-21 19,-19 0,-20 1,-20 19,20 0,-20 0,1 40,-1 0,0 0,20 19,-20 1,20 20,0-21,20 21,0-20,0-1,19-19,-19 0,0-20,20 0</inkml:trace>
  <inkml:trace contextRef="#ctx0" brushRef="#br0" timeOffset="55754.5749">15300 16172,'0'40,"0"0,0 19,0-19,0 0,0-1,0 1,0-20,19-40,-19 0,0 0,20-19,-20-21,20 1,-20 19,20 0,-20 1,0 19,0 0,0 0,20 20,0 40,-1-20,21-1,0 21,0-20,-21-20,21 0,-20-20,0 20</inkml:trace>
  <inkml:trace contextRef="#ctx0" brushRef="#br0" timeOffset="55914.5909">15796 16113,'-20'59,"20"1,-20-1,20 1,0 19</inkml:trace>
  <inkml:trace contextRef="#ctx0" brushRef="#br0" timeOffset="56161.6156">15835 15934,'0'20,"0"0</inkml:trace>
  <inkml:trace contextRef="#ctx0" brushRef="#br0" timeOffset="56649.6644">15895 16490,'40'-20,"-1"0,-19 0,20-19,-1 19,-19 0,20-20,0 1,-1 19,-19 0,0 20,0-20,0 20,0 0,-1 0,1 20,0-20,-20 20,20 0,-20 19,20 1,-20 0,0-1,0 1,0-20,20 0,-1-20,1 0</inkml:trace>
  <inkml:trace contextRef="#ctx0" brushRef="#br0" timeOffset="57409.7404">16927 16212,'20'-40,"-40"1,0 19,-20 20,-19 0,-1 20,20 0,1 19,-1 21,20-1,20 1,0-1,0-19,20 0,0-20,20-20,-1 0,1 0,20-40,-1 20,1-39,19 39,-59-20,0 0,-1 1,-19-1,0 20,0 0,-19 40,-1 20,0-1,0 21,20 0,-20 19,20-20,0 21,20-1,-20-19,20 19,-20-19,0 19,0-19,0-21,-20 21,0-21,0 21,-19-20,19-20,-20-1,1 1,-1-20,-20-20,1 20,-1-19,-19-1,19 0,21 0,-21 0,20 0,1-19,19 19,0 0,20 0</inkml:trace>
  <inkml:trace contextRef="#ctx0" brushRef="#br0" timeOffset="58625.862">17264 16629,'0'-20,"-20"-20</inkml:trace>
  <inkml:trace contextRef="#ctx0" brushRef="#br0" timeOffset="69546.954">13474 3711,'-20'-20,"20"0,0 0,0 0,20 20,-20 20,0 0,0 20,0 39,-20 20,20 20,0-20,0 20,0 20,20 0,-20 0,40-20,-21-39,1-1,0-59,0 0,-20-40,0 0</inkml:trace>
  <inkml:trace contextRef="#ctx0" brushRef="#br0" timeOffset="69938.9932">13156 3869,'20'-20,"0"-19,20 19,-1-20,21 1,0-21,-21 0,41 1,19-1,-20 1,40-1,-20 1,21 19,-21-19,0 19,-20 0</inkml:trace>
  <inkml:trace contextRef="#ctx0" brushRef="#br0" timeOffset="70347.034">13593 4207,'0'-20,"20"0,19 0,1-20,0 1,19-1,21 0,-21 1,21 19</inkml:trace>
  <inkml:trace contextRef="#ctx0" brushRef="#br0" timeOffset="70835.0828">14764 3830,'0'-20,"-20"0,0 20,0-20,-39 20,19 0,-20 20,1 20,-20-1,19 41,1 19,19 0,20-20,20 21,20-21,20-19,19-1,20-19,-19-40,19 0,-19-20,19-20,-39-19,0-21,-1-19,-19 20,-20-20,0 19,0 21,-20 19,-19 20,-1 0,-20 0,21 1,-1 19,0 0,20 0,20 19</inkml:trace>
  <inkml:trace contextRef="#ctx0" brushRef="#br0" timeOffset="71226.1219">15538 3849,'-20'-39,"-20"19,20 20,-39-20,19 20,0 20,-19 0,19 19,-19 21,19-1,20 1,0 19,40 1,0-21,0 1,19-20,21 19,0-19,-1-20,20-20,1-20,-21-20</inkml:trace>
  <inkml:trace contextRef="#ctx0" brushRef="#br0" timeOffset="71739.1732">15796 3790,'-20'79,"0"1,0-1,20 20,20-39,0 19,19-39,1 0,0-21,0-19,19 0,-19-39,19-1,-19-39,0-1,-21 1,21-20,-20 39,0 20,-20 21,-20 19,20-20,-20 20,20 39,0 21,-20 19,20 1,0-21,0-19,0 0,20-1,0 1,0 0,0-40,19 20,21-40,-1 0</inkml:trace>
  <inkml:trace contextRef="#ctx0" brushRef="#br0" timeOffset="72338.2331">16887 3750,'-40'0,"-19"-20,-1 1,21 19,-1 0,0 0,1 0,-1 19,20-19,0 20,20 0,0 0,20 0,0 19,20 1,19 0,1-1,-1 21,21 19,-21-19,-19-1,19-19,-39 0,0 0,-20-21,-20 21,0-20,0 0,-19-20,-1 20,0-1,1-19,-21 0,20 0,21-19,-1 19,20-20</inkml:trace>
  <inkml:trace contextRef="#ctx0" brushRef="#br0" timeOffset="72858.2851">17185 4068,'20'0,"19"0,1 0,0 0,19-20,-19 20,-1-20,1 0,0-20,-20 21,0-21,-1 0,-19 20,0-19,-19 19,19 0,-20 0,0-19,-20 39,0-20,1 20,-1 0,20 20,-19 19,-21 1,40 19,0 21,20-21,0 21,20-1,20-19,0-1,19 1,-19-40,19-20,1 0,-1-20</inkml:trace>
  <inkml:trace contextRef="#ctx0" brushRef="#br0" timeOffset="73850.3843">18514 3889,'20'-20,"0"0,-20 1,0-1,20 20,-20-20,20 0,-1 0,1 0,-20 1,20-1,-20 0,-20 0,20 0,-20 20,1-20,-1 0,0 1,0 19,0-20,0 20,1 0,-1 0,0 0,-20 0,0 20,1 19,-21 21,1-1,19-19,20 0,0-20,20 19,20 1,-20 0,20-1,20-19,-20 20,19-20,1 0,0-20,-1-20,1 0,20-20,-21-19,21-1,-21-39,21 0,-1-20,21-20,-1 0,-39 0,-20 40,-20 39,0 20,0 21,0-1,0 40,-20-1,20 21,0 40,-20-1,0 40,0 0,1-20,-1 60,20 0,20-1,-1-19,1 20,0-20,0-40</inkml:trace>
  <inkml:trace contextRef="#ctx0" brushRef="#br0" timeOffset="99891.9882">18276 15398,'20'20,"0"20,19 20,-19 39,20 0,-20 20,0 0,0 0,-1-20,-19 20,20-19,-20-1,20 0,0-39,0-1,0-19</inkml:trace>
  <inkml:trace contextRef="#ctx0" brushRef="#br0" timeOffset="100460.045">17720 15518,'40'-60,"0"20,39 1,1 19,19 0,0 0,20 0,0 20,0 0,0 20,-20 20,21 19,-1 21,-40-1,0 60,1-20,-41 0,1 20,-40 0,-20-20,0-20,1-19,-41-41,1 1,-1 0,-39-21,-20 1,0-20,0 0,0 0,39 0,1 0,19-20,21 1,39-1,19 0</inkml:trace>
  <inkml:trace contextRef="#ctx0" brushRef="#br0" timeOffset="100972.0962">19387 16530,'40'39,"0"-39,19 0,1-20,-1 1,1-1,19-20,-19 0,-21-19,1 19,-20 0,-20 21,-20 19,0-20,-19 0,-1 20,-20 20,-19 0,19-1,1 21,-1 0,41 19,-1 1,20-1,20 1,19-20,41-1,-1-19,0-20,1 0,-1-20</inkml:trace>
  <inkml:trace contextRef="#ctx0" brushRef="#br0" timeOffset="101212.1202">20102 16470,'20'20,"19"-20,1 20,19-40,21 20,-21-40,1 1,-20-1,-1 0,1 20</inkml:trace>
  <inkml:trace contextRef="#ctx0" brushRef="#br0" timeOffset="101404.1394">20558 16232,'-59'-40,"-1"20,1 20,-1 0,0 20,-19 0,39 20,-19-1,39 21,0 0,20-1,20 1,0-1,39-19,-19-1,39-19,1-20,-21 0</inkml:trace>
  <inkml:trace contextRef="#ctx0" brushRef="#br0" timeOffset="101635.1625">20796 16172,'0'40,"-20"39,1-19,-1 39,-20 20,20 0,0-39,1-1,19 0</inkml:trace>
  <inkml:trace contextRef="#ctx0" brushRef="#br0" timeOffset="102092.2082">20578 17145,'-20'79,"20"-39,-20-20,40-20,-20-40,20-20,-20-19,20-40,0 20,0 0,-1 19,1-19,0 20,0-1,-20 1,20 19,0 1,-20 19,19 0,1 1,0 19,20 20,19-20,1 20,-20 20,19 0,-19 19,19 21,-19-1,0 21,-1-1,1-19,-20-21,-20 1,-20 0,0-20,0-1,0-19,-19 0,-1-19,0-21,-19 0,-1 1,1 19,-1 20</inkml:trace>
  <inkml:trace contextRef="#ctx0" brushRef="#br0" timeOffset="102675.2665">19804 17462,'0'20,"0"40,-20-21,20 41,0-1,0 0,20 21,-20-21,0 20,0-19,-20-21,20 1,0-21,0-19,0-20</inkml:trace>
  <inkml:trace contextRef="#ctx0" brushRef="#br0" timeOffset="103363.3353">19685 17661,'0'-20,"20"0,0-20,0 1,19-1,1 0,19 1,-19-1,20 20,-1 0,1 0,-21 20,1 0,0 20,-1 20,1-20,0 39,0-19,-21 19,-19 1,0-20,-19-1,-1-19,-20 0,0-20,1 0,-1 0,0-20,1 0,-1 1,20 19,0 0,20 19,40 21,0 0,-1-1,21 21,19-1,-19 21,-1-21,-19 1,-20-1,-20-19,0 20,-20-40,0 19,-39 1,19-40,-20 20,-19-40,19 20,-19-20,0 0,39 0,0 20,20-19,1 19,19-20</inkml:trace>
  <inkml:trace contextRef="#ctx0" brushRef="#br0" timeOffset="103915.3905">20697 18196,'-40'60,"21"-20,-1-1,20-19,20-20,-20-20,19 1,1-21,-20 0,20-19,0-21,0 21,-20-21,0-19,20 20,-20 19,-20 1,20 19,0 20,-20 0,40 20,-20 20,20 20,-1 0,1-1,20 1,19 0,1-21,0-19,-21 0,21-19,-21-1,1 0,0-20,-1 1,-19-1,0 0</inkml:trace>
  <inkml:trace contextRef="#ctx0" brushRef="#br0" timeOffset="104387.4377">21114 18038,'39'20,"1"-1,20-38,-1-1,-19-20,19 0,-19 1,0-1,-20 0,-40 20,20-19,-40 19,20 20,-19-20,19 40,-20-20,-20 40,41-1,-1 21,0-1,20 1,0-20,20 19,0 1,19-21,1-19,20 0,-1-20,1-20,-1 0,21-19,-21-1</inkml:trace>
  <inkml:trace contextRef="#ctx0" brushRef="#br0" timeOffset="104883.4873">22066 17919,'20'-40,"-20"20,0 0,-40 20,-19 0,-1 0,1 20,19 20,0-20,21 19,-1 1,0 0,20-20,0 19,20 1,19-20,1 0,0-20,19-20,-19-20,20 0,19-19,-20-1,-19 21,-20-1,-20 20,-20 0,-20 20,21 20,-1 20,0-1,0 1,0 20,20-1,20-19,0 19,20-39,-1 0,21-20,-20 0,19-20,-19-19</inkml:trace>
  <inkml:trace contextRef="#ctx0" brushRef="#br0" timeOffset="105163.5153">22622 17621,'-20'0,"0"20,0 39,0 1,1 19,38 1,-19-1,0 0,20 1,0-21,0 1,20-20,-1-1,21-19,-1-20,1 0,0-20,-1-39</inkml:trace>
  <inkml:trace contextRef="#ctx0" brushRef="#br0" timeOffset="105371.5361">22404 18058,'39'19,"21"-38,-1 19,1-40,19 20</inkml:trace>
  <inkml:trace contextRef="#ctx0" brushRef="#br0" timeOffset="105595.5585">22999 17601,'0'60,"0"-1,0-19,0 19,-20 21,0-1,0 1</inkml:trace>
  <inkml:trace contextRef="#ctx0" brushRef="#br0" timeOffset="105883.5873">22880 18236,'0'-20,"20"-19,0-1,19 0,1-19,19-21,21 21,-21 19,1 20,-40 20,0 0,-1 20,1 0,-20 20,20-1,0 21,-20-20,0 19,0 1,0-21,0 21,0-20,20-21,0 1</inkml:trace>
  <inkml:trace contextRef="#ctx0" brushRef="#br0" timeOffset="106275.6265">23932 17998,'19'-40,"-19"1,0-1,-19-20,-1 21,0-21,-40 1,-19 19,39 40,1 0,19 20,0 20,20-1,20 41,19-21,21 1,-1 19,-19 0,0-39,-20 0,-20-1,0-19,-20 0,-20-20,0 0,-19-20,-1 20,1-20,-40 1</inkml:trace>
  <inkml:trace contextRef="#ctx0" brushRef="#br0" timeOffset="117524.7513">814 5754,'0'-39,"0"19,0 40,0 19,0 41,0 19,-20 20,20 0,20 0,-20-20,0-19,19-1,-19-39,0-20,20-20,-20-20,0-20</inkml:trace>
  <inkml:trace contextRef="#ctx0" brushRef="#br0" timeOffset="117740.7729">794 6151,'39'60,"1"-40,20-20,-21 0,1-20,0-20,-1 0,-19-19,-20-1,0 1,-20-20</inkml:trace>
  <inkml:trace contextRef="#ctx0" brushRef="#br0" timeOffset="117924.7913">1131 5675,'20'40,"-20"19,20 1,-20 19,20 40,-20-20,19 1,-19-1,0 0,0-20,0-39,0 0,0-20</inkml:trace>
  <inkml:trace contextRef="#ctx0" brushRef="#br0" timeOffset="118380.8369">1389 6270,'40'40,"19"-20,-19-20,20-20,-1-20,-19 1,-1-1,-19 0,0 1,0-1,-20 0,-20 1,0 19,-19 0,19 20,-40 20,21 0,-21 39,0 20,21 21,-1-21,20 0,20 1,0-41,40 1,-20 0,39-20,-19-20,39 0,-19-40,-1 0,1-19</inkml:trace>
  <inkml:trace contextRef="#ctx0" brushRef="#br0" timeOffset="118835.8824">2222 5993,'-19'0,"-1"0,-20 19,0 1,1 40,-1-1,0 1,21 39,19-39,0-1,19 1,41-41,-20 1,-1-20,1-20,0 1,-1-21,1-20,0-19,-20 0,-20-21,0 41,-20 19,20 60,-20 20,20 19,0 21,0 19,40-20,-21 1,21-21,-20-39,20-20,-1 0,1-20,-20-20</inkml:trace>
  <inkml:trace contextRef="#ctx0" brushRef="#br0" timeOffset="119196.9185">2639 6151,'0'100,"20"-1,-20-40,20 1,-20-40,-20-40,20-20,-20 0,0-39,-19 0,39-21,-20 41,20 39,20 20,19 20,-19-20,40 20,-21-20,21 0,0-20,-1 0,-19-20,19 1</inkml:trace>
  <inkml:trace contextRef="#ctx0" brushRef="#br0" timeOffset="119371.936">3135 5635,'0'40,"0"0,0 39,20 1,0 19,0-20,0 0,0-19,-20-20</inkml:trace>
  <inkml:trace contextRef="#ctx0" brushRef="#br0" timeOffset="119564.9553">2937 6072,'20'0,"19"20,21-40,39 20,0-20,1 0,-21 0</inkml:trace>
  <inkml:trace contextRef="#ctx0" brushRef="#br0" timeOffset="120677.0665">3671 6072,'20'0,"20"-20,-1 40,1-20,20 0,19 20,-20-20</inkml:trace>
  <inkml:trace contextRef="#ctx0" brushRef="#br0" timeOffset="122500.2488">1210 6985,'0'139,"0"0,0-20,0 0,0-60,0 1,0-21,0-19,-19 0,-1-20,20-20,0 0,0-39,-20-1,40 1,-20-21,20 21,19 19,1 20,0 20,19 0,-19 20,0 40,19-1,-19 1,0-1,-21 1,1-40,-40 19,20 1,-19-20,-21 0,0 0,-19-1,-1-19,1-19,19 19,-20-40,21 40,19-20</inkml:trace>
  <inkml:trace contextRef="#ctx0" brushRef="#br0" timeOffset="122724.2712">1726 7560,'60'0,"-20"0,-21-20,21 1,0-21,-20 20,0-20</inkml:trace>
  <inkml:trace contextRef="#ctx0" brushRef="#br0" timeOffset="122932.292">1984 7282,'-19'-19,"-1"19,-20 19,0 1,1 0,-1 40,0-21,20 21,1-1,19 1,0-1,19-19,21 0,0-20,-1-20,21 0,0-40,19 20</inkml:trace>
  <inkml:trace contextRef="#ctx0" brushRef="#br0" timeOffset="123356.3344">2441 7302,'-20'20,"0"-20,-20 20,1 0,-1 19,-20 1,21 20,19 19,20-19,0-1,20-19,19-40,-19 20,20-40,0 0,19-20,-19 1,0-21,-1 1,-19-1,-20 0,0 21,0 78,0 21,0 0,20 19,0-20,20-19,-21-20,21-20,0 0,-20-20</inkml:trace>
  <inkml:trace contextRef="#ctx0" brushRef="#br0" timeOffset="123548.3536">2877 7163,'-19'60,"19"-1,0 21,0 19,0-20,0-19,0-40,0 0</inkml:trace>
  <inkml:trace contextRef="#ctx0" brushRef="#br0" timeOffset="123724.3712">2659 7441,'-20'-40,"40"60,0 0,20 20,-1-40,21 20,-1-20</inkml:trace>
  <inkml:trace contextRef="#ctx0" brushRef="#br0" timeOffset="123900.3888">3115 7322,'0'99,"0"1,0-41,20 1,-20-21,0 1,20-40</inkml:trace>
  <inkml:trace contextRef="#ctx0" brushRef="#br0" timeOffset="124124.4112">3135 7005,'20'0,"0"0,0 19,-20 1,0 0</inkml:trace>
  <inkml:trace contextRef="#ctx0" brushRef="#br0" timeOffset="124332.432">3334 7739,'0'-40,"0"0,0-19,0-20,0-21,20 41</inkml:trace>
  <inkml:trace contextRef="#ctx0" brushRef="#br0" timeOffset="124476.4464">3433 7243,'40'20,"-21"19,21 1,-20 0,0 19,0-19,-20 19,20 1,-20-20,0-21,19 1</inkml:trace>
  <inkml:trace contextRef="#ctx0" brushRef="#br0" timeOffset="124996.4984">3949 7282,'-20'-19,"-20"19,1 19,-41 21,1 39,39-19,1 19,39 1,39-21,1-19,0-20,-1-20,1-20,0 0,-20 0,19-19,1-21,-20-19,19-21,-19 41,0 19,-20 80,0 0,-20 19,20 40,-20 1,1 19,-1-20,0 0,0 0,-20-19,1-21,-1 1,-20-21,-19 1,20-20,-21-20,1 0,-1-20,1 20</inkml:trace>
  <inkml:trace contextRef="#ctx0" brushRef="#br0" timeOffset="125764.5752">1786 8513,'20'-99,"-20"39,0 20,-20 20,0 1,-20 19,-19 19,-1 1,-19 40,19-1,21 1,-1 19,40 20,0-19,0-1,40 1,-1-41,21 21,19-21,-19-19,-1 0,-19 20,-20-20,0 19,-40 1,20 0,-40-1,1 21,-21-20,1-1,-1-19,0-20,1 20,-1-20,1-20,-1-19</inkml:trace>
  <inkml:trace contextRef="#ctx0" brushRef="#br0" timeOffset="125956.5944">1508 8810,'60'-19,"-1"19,1 0,-1-20,1 20</inkml:trace>
  <inkml:trace contextRef="#ctx0" brushRef="#br0" timeOffset="126380.6368">2222 8691,'-39'-20,"-1"20,0 20,-19 0,19 20,-19 0,39 19,-20 20,20-19,20-20,0-1,40-19,-20-20,20 0,-1-20,21-19,-21-1,21 0,-20 1,-1-21,1 20,-20 1,0 39,-20 20,0 19,0 1,20 0,-1 19,1-19,0 19,-20-39,40 20,-20-40</inkml:trace>
  <inkml:trace contextRef="#ctx0" brushRef="#br0" timeOffset="126804.6792">2679 8652,'-99'39,"39"-19,1 20,-1 0,20-21,40 21,-19-20,38 0,1 0,20-1,19-19,21 20,-1 0,-19-20,19 20,-39-20,0 20,-40 0,0-1,-20 1,-20 0,0 20,-19-20,-1 19,1-19,-1 0,20-20,1 0</inkml:trace>
  <inkml:trace contextRef="#ctx0" brushRef="#br0" timeOffset="127028.7016">2996 8493,'-19'119,"19"-20,0 20,0-20,19-19,-19-41</inkml:trace>
  <inkml:trace contextRef="#ctx0" brushRef="#br0" timeOffset="127228.7216">2798 8751,'20'20,"0"0,19-1,1-19,20 0,-21-19</inkml:trace>
  <inkml:trace contextRef="#ctx0" brushRef="#br0" timeOffset="127412.74">3175 8870,'20'40,"39"-40,-19 19,0-38,-1-1,1 0</inkml:trace>
  <inkml:trace contextRef="#ctx0" brushRef="#br0" timeOffset="127604.7592">3413 8632,'-40'0,"-19"39,19 1,-19 0,39 19,0 1,20 19,0 1,0-21,40-19,-1-20,1 0,0-20,19-20</inkml:trace>
  <inkml:trace contextRef="#ctx0" brushRef="#br0" timeOffset="127988.7976">3651 8890,'0'178,"0"-118,0-40,0 0,-20-40,20-20,0 20,0-39,-19-1,19-19,0-1,0 21,19 59,1-20,20 40,0 0,-1 19,21-19,-1-20,1-20,-20 1,19-1,-19-20,0 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2.66667" units="1/cm"/>
        </inkml:channelProperties>
      </inkml:inkSource>
      <inkml:timestamp xml:id="ts0" timeString="2014-06-24T11:11:11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14665 15835,'0'-20,"19"20,-19 20,0 0,0 20,0-21,0 21,0 0,0-20,0 19,0 1,0 20,0-21,0 1,0 0,0-1,0 1,0 0,0-1,0 1,0 0,0-20,20 19,-20-19,0 20,0-20,0 19,0-19,0 0,0 0,0 0,0 0,0-1,20 1,-20 0,0 0,0 0,0 0,0-40,0 0,0-20,0 20,0-19,0-1,20 0,-20 1,20-1,0 0,-1 1,-19-1,20 20,0-20,20 1,-20 19,-1 20,1-20,0 0,0 20,0 0,0 0,0 0,-1 20,1 0,-20 0,20 0,-20 19,0 1,0 0,0 19,0-39,0 39,0-19,0 0,0-20,20 19,0-19,0 20,-20-20,19-20,1 0,20-20,-20 20,20-40</inkml:trace>
  <inkml:trace contextRef="#ctx0" brushRef="#br0" timeOffset="848.0848">15518 16629,'20'-20,"0"20,-1 0,1 0,0-20,0 20,20-20,-21 20,-19-20,20 20,-20-19,20-1,-40 20,20-20,0 0,-20 20,1-20,-1 20,0 0,0 0,-20 0,21 20,-1-20,0 20,-20 0,20 0,0-1,20 21,-19-20,-1 20,20-1,20 1,-20-20,19 20,1-21,20 1,0 0,-20-20,19 0,1 0,0-20,-21 0</inkml:trace>
  <inkml:trace contextRef="#ctx0" brushRef="#br0" timeOffset="2288.2288">15835 16649,'0'-20,"20"20,-20-20,0 0,20 20,0-20,-20 0,20 20,0-19,-1 19,21 0,-20 0,0 19,19-19,-19 20,0 0,0 0,-20 0,20 19,-20-19,0 20,20-20,-20 0,0 0,0-1,0-38,0-1,0 0,-20 0,20 0,-20 0,0 20,-20-20,21 20,-1 0,-20 0,20 0,0 20,1 0,-1 0,0 0,0 0,20 0,0-1,0 1,0 0,20 0,0 0,0-20,19 20,-19-20,0 19,0-19,19-19,-19 19,0 0,0-20,0 0,0 0,-1 0,-19 0,0 1,0-1,0 0,-19 40,19 0,0-1,0 1,19 0,1 0,0 0,0 0,0-20,0 0,0 0,19 0,-19-20,0 0,0 0,0-20,-20 21,19-21,-19 0,0 0,0 1,0-1,0 0,0 1,-19 19,19 0,0 0,0 0,-20 20,40 20,-20 0,0 20,0-1,19 1,-19 0,20-1,0 1,-20 0,20-20,0 19,0-19,0 0,19-20,-19 20,0-20,0 0,0-20</inkml:trace>
  <inkml:trace contextRef="#ctx0" brushRef="#br0" timeOffset="2552.2552">16411 16649,'20'-20,"-1"20,21-20,0 20,0 0,-21-20,21 20,-20 0,0 0</inkml:trace>
  <inkml:trace contextRef="#ctx0" brushRef="#br0" timeOffset="3032.3032">16907 16609,'0'20,"20"0,0-20,-20 39,19-19,1 0,0 20,0-20,-20 19,0-19,20 0,-20 0,0-40,0 0,0-20,0 1,-20-1,20 0,0 1,20 19,-20 0,20 0,-20 0,19 20,1 0,0 20,20 0,0-20,-21 20,21 0,0-20,-1 0</inkml:trace>
  <inkml:trace contextRef="#ctx0" brushRef="#br0" timeOffset="4664.4664">17443 16728,'19'-20,"1"0,0 0,0 1,0 19,0-20,0 20,-1 0,21 20,-20-20,0 19,0-19,-1 20,1 0,0 0,0 0,0-20,-20 20,20 0,-20-1,-20-19,20-19,-20 19,0 0,0 0,0 0,-19 0,19 0,0 19,0 1,-19-20,19 40,0-20,0 0,0-1,20 1,0 0,20 0,-20 20,20-40,20 20,-21-20,21 0,-20 0,20 0,-21-20,1 20,0-20,0 0,-20-20,20 20,-20 1,0-1,-20 20,20 20,20-1,-20 1,0 0,20 20,0-20,-1 0,1-1,0 1,0 0,20-20,-21 0,1-20,0 20,0-20,0 1,0-21,0 20,-20-20,19 1,-19-1,0 0,0 1,20-1,-20 0,-20 20,20 0,0 1,0 38,0 1,0 20,20 0,-20-1,0 1,20 0,-20-1,20-19,0 20,19 0,1-20,-20-1,20-19,-1 0,1 0,-20-19,20-1,-21 0,1-20,20 20,-40-19,20-1,-20 0,0 20,0-19,0 19,-20 0,0 0,0 20,0 0,1 20,19 0,-20 0,20 0,-20 19,40 1,-20 0,39-21,-19 21,20-20,0 0,-1 0,21 0,-21-20,-19 0</inkml:trace>
  <inkml:trace contextRef="#ctx0" brushRef="#br0" timeOffset="4984.4984">18058 16847,'20'0,"0"-20,19 20,1-20,0 20,-21-19</inkml:trace>
  <inkml:trace contextRef="#ctx0" brushRef="#br0" timeOffset="5775.5775">19427 16708,'-20'-20,"20"0,-20 20,20-19,-39 19,19 0,0 19,-20 1,20 0,1 0,-1 0,0 0,20 0,0-1,20 1,0 0,-1-20,1 0,20 0,-20-20,20 20,-1 0,1 0,0 0,-1 20,1-20,0 20,-21 0,21 0,-40-1,20 21,-20-20,0 0,0 0,-20 0,-20-1,21 1,-21-20,20 0,-20 0,1 0,-1-20,0 20,1-39,19 39,0-40,20 40</inkml:trace>
  <inkml:trace contextRef="#ctx0" brushRef="#br0" timeOffset="6367.6367">19745 16867,'0'59,"19"1,1-20,0 19,0-19,-20 0,20-1,-20-19,20 0,-20 0,0 0,19-40,-38-20,19 0,0 1,0-21,0 1,-20-1,20 1,0 19,0 0,20 1,-1 19,1 20,0 0,0 0,0 20,0-1,-1 21,-19-20,0 20,0-21,0 1,-19 20,-1-20,0-20,20 20,-20-20,0 0,0-20,1 0</inkml:trace>
  <inkml:trace contextRef="#ctx0" brushRef="#br0" timeOffset="6839.6839">20082 16867,'20'0,"19"0,-19 0,20 0,-20-20,19 20,-19 0,20-20,-20 20,0-20,0 1,-40-1,0 20,-20 0,20 0,-19 0,19 20,-20-20,20 19,-19 1,39 0,-20 0,20 0,0 19,0-19,20 0,-1 0,21-20,0 20,-1-20,21-20,-20 0</inkml:trace>
  <inkml:trace contextRef="#ctx0" brushRef="#br0" timeOffset="7311.7311">20499 16827,'19'0,"21"0,0 0,-20 0,19-20,-19 20,0-19,0 19,0-20,0 0,-40 0,0 20,0-20,-20 20,21 0,-21 0,0 20,20-20,0 20,1 0,-1 19,20-19,20 0,-20 20,39-20,-19-1,20 1,0 0,-1-20,1 0,0 0,-1 0</inkml:trace>
  <inkml:trace contextRef="#ctx0" brushRef="#br0" timeOffset="7855.7855">21034 16807,'0'-39,"0"19,-19 0,-1 20,0 0,-20 20,20 0,0 0,1-1,-1 21,20-20,20 20,-1-21,21 1,-20 0,20 0,-1-20,-19 0,20-20,-20 0,0 0,-1 1,-19-21,20 0,-20-19,-20 19,20 0,-19 1,19 19,0 0,-20 40,40-20,-20 20,0 19,19 1,1 0,0-1,0 1,20-20,-1 20,-19-21,20-19,0 20</inkml:trace>
  <inkml:trace contextRef="#ctx0" brushRef="#br0" timeOffset="8407.8407">21669 16708,'-39'0,"39"-20,-20 20,0 0,0 0,-20 0,21 0,-1 20,0 0,40-20,0 20,-1-20,1 20,20-20,0 0,-1 20,1-1,0-19,-1 20,-19 0,0 20,-20-20,0-1,0 1,0 0,-20-20,0 20,-19-20,19 0,0 0,0 0,0-20,1 0,-1 0,40 1</inkml:trace>
  <inkml:trace contextRef="#ctx0" brushRef="#br0" timeOffset="9711.9711">22384 16688,'0'20,"0"0,0 0,20 0,-20 0,0 19,0-19,0 20,0-20,19-1,1-19,20 20,-20-20,19 0,1 0,-20-20,20 1,-20-21,19 20,-19-20,0 1,0 19,0-20,-20 20,0 0,0 1,0 38,-20 1,20 20,0 0,20-1,-1 1,1-20,20 20,-20-21,20 1,-1-20,1 0,0 0,-1-20,-19 1,20-21,-20 20,0-20,-1 1,-19-1,20 0,-20 1,0 19,0 0,0 40,0 0,0 19,0 1,0 0,0 19,0 1,0-1,0 1,0 19,0-19,20-1,-20-19,0 20,20-21,-20 1,0-20,0 0,20-20,-20-20,0-20,0-19,0-1,0 0,0-19,0 20,0-21,20 21,-20-1,0 1,19 19,1-20,-20 21,20-1,20 20,-20 0,-1 0,1 1,20 19,-20 19,20 1,-21 0,1 20,-20-20,0 19,0-19,-20 20,20-20,-19 0,-1-1,-20-19,20 20,0-20,0 20,1-20,-1-20,0 0,-20 1</inkml:trace>
  <inkml:trace contextRef="#ctx0" brushRef="#br0" timeOffset="10592.0591">23951 17026,'20'0,"-20"0</inkml:trace>
  <inkml:trace contextRef="#ctx0" brushRef="#br0" timeOffset="24440.4438">814 8969,'0'-40,"0"21,-20-21,20 20,-20-20,0 21,-20-1,21 0,-21 20,20 20,-20 0,20-1,1 21,-1 0,0-1,0 21,20 19,0 21,0-1,-20 20,20-20,0 20,-20-20,20 1,0-1,-19 0,19-20,-20-19,20-1,-20-39,20 0,0-40</inkml:trace>
  <inkml:trace contextRef="#ctx0" brushRef="#br0" timeOffset="24888.4886">258 9485,'40'0,"-1"-20,1 20,0 0,19 0,-19-20,0 20,-1 0,-19 0,20 0,0 0,-21 0,1 0</inkml:trace>
  <inkml:trace contextRef="#ctx0" brushRef="#br0" timeOffset="25984.5982">893 9485,'-20'-20,"20"20,0-20,20-19,0 19,0-20,-1 20,1 20,20 0,-20 0,0 20,19 0,-19 20,0-1,0 1,0 20,0-21,-20 1,0 0,0-20,0-1,19 1,-19 0,0 0,0 0,0-40,-19 0,19-20,-20 21,0-1,0 0,20 0,-40 0,21 0,-21 20,20 0,-20 0,1 0,19 20,-20 0,20 0,0 0,1 19,-1 1,20 0,-20-1,20 1,0-20,20 20,0-21,-1-19,1 0,0 0,0 0,20-19,-21 19,1-40,0 20,20-20,-20 1,-20-1,20 0,-20 21,0-21,19 20,-38 0,19 40,0 0,0 20,19-1,-19 1,0 0,0-1,20 1,-20-20,0 0,20-40</inkml:trace>
  <inkml:trace contextRef="#ctx0" brushRef="#br0" timeOffset="26592.659">1488 9306,'0'-19,"0"-1,-20 20,1 0,-21 0,0 20,1-1,19 1,0 0,0 0,20 0,20-20,0 0,19 0,1 20,0-20,-1 20,1-1,0 1,0-20,-21 20,1 40,0-21,-20 1,-20-20,0 20,1-21,-21 1,0 0,-19 0,-1-20,20 0,1-20,-1 20,20-20,0 20,20-39,0 19,0 0</inkml:trace>
  <inkml:trace contextRef="#ctx0" brushRef="#br0" timeOffset="26912.691">1707 9068,'19'0,"-19"20,0 20,0 19,0 21,0-21,0 21,0-21,0 1,20-1,-20-19,0-20,20-20,-20 0</inkml:trace>
  <inkml:trace contextRef="#ctx0" brushRef="#br0" timeOffset="27128.7126">1667 9386,'40'0,"-21"0,21-20,0 20,-1 0,-19-20,20 20</inkml:trace>
  <inkml:trace contextRef="#ctx0" brushRef="#br0" timeOffset="27600.7598">1984 9366,'20'0,"0"0,0 0,0-20,19 20,-19-20,0 20,20-20,-20 1,-1-1,1 0,-20 0,20 0,-20 0,-20 20,20-19,-20 19,1 0,-21 19,20 1,-20 0,1 0,19 20,0-1,0 1,0 20,20-21,20-19,-20 40,20-41,20 21,-20-40,19 20,-19-20,20 0,-1-20,-19 0</inkml:trace>
  <inkml:trace contextRef="#ctx0" brushRef="#br0" timeOffset="28008.8006">2421 9247,'20'40,"-20"-1,0 1,0 0,20-1,-20-19,0-20,19 20,-19 20,0-100,0 40,0-19,0-21,20 20,-20-19,0-1,20 21,20-1,-20 40,19-20,21 20,-1 20,1 0,-20 0</inkml:trace>
  <inkml:trace contextRef="#ctx0" brushRef="#br0" timeOffset="29064.9062">1111 10318,'-39'-19,"39"38,0 21,19 20,1-1,-20 1,20-1,-20 1,0-20,0-21,-20 1,20-40,0-19,0-41,0 21,20-21,-20 21,0-21,20 41,0-1,19 0,-19 40,0 0,0 0,20 20,-20 20,-1 19,-19-19,20 20,-20-1,0 1,-20-21,20 1,-19-20,-1 0,20-40,-20 20,20-40,0 1,0-21,0 20,20-19,-20-1,20 21,19-1,1 20,-20 0,19 20,-19 20,0 0,0 0,0 39,0-19,-20 20,-20-1,20 1,-20-21,0 1,20-20,-20-20</inkml:trace>
  <inkml:trace contextRef="#ctx0" brushRef="#br0" timeOffset="29472.947">1746 10318,'20'-39,"-20"19,-20 40,0 0,1 39,-1-19,0 19,20-19,0 0,0-20,20-1,0-19,-1 0,1-19,20-1,-20-20,0 0,-1 1,1-1,0-20,-40 21,20 19,-20 0,1 20,-1 0,0 20,0 0,0 0</inkml:trace>
  <inkml:trace contextRef="#ctx0" brushRef="#br0" timeOffset="29792.979">1945 10199,'39'0,"-19"0,0 20,0 20,0 0,-20-1,20 1,-20-20,19 20,-19-21,20-19,-20-19,0-1,20-20,-20 0,20 1,0-21,0 20,19-19,-19 39</inkml:trace>
  <inkml:trace contextRef="#ctx0" brushRef="#br0" timeOffset="29984.9982">2480 10259,'40'-40,"0"20,0-19</inkml:trace>
  <inkml:trace contextRef="#ctx0" brushRef="#br0" timeOffset="30185.0182">2619 10041,'-19'0,"-1"20,-20-20,20 39,-20 1,1 0,19 19,-20-19,20 19,20-39,0 0,20 0,0-20,20 0,-1 0,1-20,-20 0</inkml:trace>
  <inkml:trace contextRef="#ctx0" brushRef="#br0" timeOffset="30689.0686">2778 10041,'0'39,"0"21,-20-1,0-19,20 20,-19-41,19 1,-20-20,20-39,20-1,-20-20,19 1,21 19,-20-19,20 19,-20 20,19 0,-19 40,0 0,-20 0,20 20,-20-1,-20 1,20 0,-20-1,0-19,0 0,1 0,19 0,-20-20,20-20,0 0,0-20,20 1,-1-1,1 0</inkml:trace>
  <inkml:trace contextRef="#ctx0" brushRef="#br0" timeOffset="30841.0838">3096 10001,'19'40,"-19"-1,20 1,-20 20,0-21,-20 21,20-21,-19-19,-1 0,20 0</inkml:trace>
  <inkml:trace contextRef="#ctx0" brushRef="#br0" timeOffset="31329.1326">3235 10180,'19'0,"1"0,0-20,20 0,-20 20,-1-20,1 0,0-19,-20 19,20 0,-20-20,0 20,-20 0,-20 20,21 20,-21 0,20 0,-20 20,21-1,-1 1,20-20,-20 20,20-21,20 21,0-20,-1-20,1 20,20-20,0 0,-21-20,21 20</inkml:trace>
  <inkml:trace contextRef="#ctx0" brushRef="#br0" timeOffset="31848.1845">3592 9941,'0'20,"0"0,0 20,-20 0,20-1,-20 1,20-20,-20 19,20-19,-20-20,20 20,0-40,20 20,-20-20,0-19,20-1,0 0,0 1,-20-21,39 20,-19 1,0-1,20 20,-1 20,-19 0,20 0,-20 20,0 0,-20 20,0-1,0 1,0 20,0-21,0 1,-20 0,40-21,-20-19</inkml:trace>
  <inkml:trace contextRef="#ctx0" brushRef="#br0" timeOffset="32241.2238">4147 9584,'0'40,"-19"0,19-1,-20 1,0 0,0 19,0 1,0-21,0 21,20-20,0-1,20-19,-20 0,40 0,-20-20,0 0,0-20,19 0,-19 0</inkml:trace>
  <inkml:trace contextRef="#ctx0" brushRef="#br0" timeOffset="32529.2526">3909 9862,'20'0,"20"-20,-1 0,1 20,0-19,0 19,-1-20,-19 20,0-20,0 20</inkml:trace>
  <inkml:trace contextRef="#ctx0" brushRef="#br0" timeOffset="36040.6037">754 12462,'-20'0,"20"19,0 1,0 0,-20 0,20 0,0 20,-19-21,19 21,0-20,-20 20,20-1,0 1,-20 0,20-1,-20 21,20-20,-20-1,0 21,20-1,-20-19,20 20,-19-21,-1 21,0-21,20 21,0-20,0-1,0 1,0 0,0-1,0 1,20-20,-20 20,20-21,-20 1,19 0,1 0,0-20,20 0,-20 0,0-20,-1 0,21 0,-20 1,0-1,19-20,-19 20,0-19,0-1,0 0,0 1,-1-1,1 0,0 20,-20-19,20-1,0 0,-20 20,0-19,0 19,20 0,-20 0,0 0,0 0,0 1,0 38,-20 1,20 0,-20 0,20 20,-20-20,20 19,0 1,-20 0,20-1,0 1,-20 0,20-1,0 1,0 0,0-20,0 19,0 1,0-20,20 0,0-1,0-19,20 0,-20-19,19-1,-19 0</inkml:trace>
  <inkml:trace contextRef="#ctx0" brushRef="#br0" timeOffset="36969.6966">1528 13295,'-20'-20,"20"0,0 1,0-1,0 0,0 0,-20 0,20 0,-20 20,20-20,-19 20,-1 0,0 20,0-20,0 20,0 0,1 0,-21 20,40-1,-20 1,0 19,20-19,-20 20,20-21,-20 21,20-40,0 19,20 1,0-40,-20 20,40-20,-20 0,0-20,19 0,-19-19,20 19,-20-20,-1 0,1 1,0-1,0 0,-20 1,20 19,-20-20,0 20,-20 20,20 20,-20 0,20 20,0-1,0 1,0 20,0-1,0 20,0 1,0-1,0 1,0-1,0 0,0 1,-20-1,0 0,-19 1,19-21,-20 1,20-1,-19-19,-21 0,20-20,1-20,-1-20,20 0,0-20,1 1,19-21,0 0</inkml:trace>
  <inkml:trace contextRef="#ctx0" brushRef="#br0" timeOffset="38072.8069">1826 12878,'0'20,"0"20,0 0,0 19,-20 1,20 19,-20-19,0 19,0-20,0 1,20 0,-19-1,19-19,-20-20,20-1,20-38,-20-1,19-20,1 0,0 1,0-21,20 20,-1-19,1 19,0 1,-1 19,-19 0,20 0,-20 20,0 20,-1-20,-19 20,20 0,-20-1,0 21,0 0,0-1,0 21,0-20,0-1,20 1,-20-20,20 0,0 0,0-20,-1 0,21-20,0 0,-20 0,19-20,-19 1,20-1,-20 0,0-19,19 19,-39-19,20-1,0 0,0 1,0 19,-20 1,20-1,-1 20,-19 0,20 20,-20 20,0 20,-20-1,20 1,-19 20,19-1,-20-19,20 19,-20 1,20-20,0 19,0-39,0 20,20-20,-20-1,20 1,-1-20,1 20,0-40,20 20,-20-20,19 1,1-1</inkml:trace>
  <inkml:trace contextRef="#ctx0" brushRef="#br0" timeOffset="38360.8357">2421 13097,'20'0,"0"0,19 0,1 0,20-20,-21 20,21-20</inkml:trace>
  <inkml:trace contextRef="#ctx0" brushRef="#br0" timeOffset="38928.8925">1052 12581,'0'-20,"0"40,0-40,0 0</inkml:trace>
  <inkml:trace contextRef="#ctx0" brushRef="#br0" timeOffset="40033.0029">357 13037,'20'0,"0"0,20-20,-21 20,21 0,0-20,-1 20,-19 0,20-19,-20 19,0 0,0-20,-1 20,-19-20</inkml:trace>
  <inkml:trace contextRef="#ctx0" brushRef="#br0" timeOffset="43745.3741">635 17938,'20'-19,"-20"-1,0 0,20-20,-20 1,20-21,-20 1,19-1,-19 0,20 1,-20-20,20 19,0-19,-20 19,20-19,0-1,-1 21,1-21,0 41,0-21,20 21,-21-1,1 20,0 0,0 0,0 20,0 0,0 20,-1 0,1 0,0 20,0 19,0-19,-20 19,20 1,-20-1,19 21,-19-1,20-19,-20 19,0 0,0-19,20-1,-20 21,20-21,0 1,-20-1,20-19,0 0,-1-1,-19 1,20-20,-20 0,20-20,-20-20,-20 20,20-20,-20-20,1 1,-21-1,20-19,-20 19,1-20,-21 21,20-1,1-20,-1 21,0-1,1 0,-1 21,0-21,20 0,-19 20,19-19,20-1</inkml:trace>
  <inkml:trace contextRef="#ctx0" brushRef="#br0" timeOffset="47057.7053">1766 17661,'0'-20,"0"0,0 0,0-20,0 21,-20-1,0 0,1 0,19 0,-40 20,20 0,-20 0,21 20,-21-20,20 20,-20 0,1 19,19 1,0 0,0 0,0-1,20 21,0-21,20 1,-20 0,40-20,-20-1,-1 1,21 0,-20-20,20 0,-20-20,19 0,-19 1,0-1,0-20,0 0,-1-19,1-1,0 1,-20-1,20 1,-20 19,0-19,0-1,0 20,0 1,-20 19,20 0,-20 0,20 40,0 0,0 20,20-1,-20 1,20 0,-20 19,0 1,0-21,20 21,-20-1,0-19,20 20,-20-21,19 1,1-20,0 0,0-1,0-19,0 0,0 0,-1-19,1-1</inkml:trace>
  <inkml:trace contextRef="#ctx0" brushRef="#br0" timeOffset="47537.7533">2044 17502,'0'20,"0"19,0-19,20 20,-20 0,20 19,-20-19,0 0,19-1,-19-19,0 0,0 0,0 0,0-40,0 0,0 0,0-20,0 1,0-21,0 21,0-1,0 0,20 0,0 21,0-1,0 0,19 0,-19 20,20 0,-20-20,20 40</inkml:trace>
  <inkml:trace contextRef="#ctx0" brushRef="#br0" timeOffset="48129.8125">2461 17661,'19'0,"1"0,20 0,-20-20,0 20,19-20,-19 0,0 0,0 20,0-20,-20 1,0-1,0 0,0 0,-20 20,0 0,0 0,0 0,-19 20,-1-20,20 20,-20 0,21-1,-21 21,20-20,0 20,0-1,1 1,19-20,19 20,-19-21,40 21,-20-20,20 0,-1-20,21 0,-20 0,19-20,1 0,-21 0,1 0</inkml:trace>
  <inkml:trace contextRef="#ctx0" brushRef="#br0" timeOffset="56553.6548">2798 17621,'0'20,"0"0,0 0,20 19,-20 1,0 0,0-1,-20 1,20-20,0 19,-20-19,20-40,0 1,0-1,0-40,0 21,20-21,0 20,0 1,0-1,-1 20,21 0,-20 0,20 20,-21 0,21 20,-20 20,0 0,0-1,-20 21,0-1,0-19,0 0,0-20,0-1</inkml:trace>
  <inkml:trace contextRef="#ctx0" brushRef="#br0" timeOffset="67409.7403">3334 17839,'20'-20,"-20"1,0-1,0 0,0 0,19 0,-38 0,19 1,-20-1,0 20,0-20,0 20,20 20,-20-20,1 0,19 20,-20-1,20 1,0 0,20-20,-1-20,-19 0,20 20,20-19,-20-1,19 20,-19-20,20 20,-20 0,19 20,-19 0,0-1,0 1,0 0,0 20,-20-20,20 19,-20 1,19-20,-19 0,0 19,0-19,0 0,-19-20,19 20,-20-40,0 0,0 0,0 0,0 1,-19-1,19 20,0-20,-20 20,20 0,-19 20,19 0,0-1,0 1,0 20,1-20,38 0,-19 0,20-1,0-19,0 0,20 0,-21 0,21-19,-20-1,0 0,0 0,-1 0,-19 0,20 20,-20 20,0 20,20 0,0-1,0 1,0-20,0 0,-1-20,21-20,0 0</inkml:trace>
  <inkml:trace contextRef="#ctx0" brushRef="#br0" timeOffset="68545.8539">3810 17720,'-20'-39,"20"19,0 0,-20 40,20 19,0 21,0-1,20 1,-20-1,20-19,0-20,0 20,0-20,19-1,-19-19,0 0,20-19,-21-21,1 20,-20-20,20-19,-20 19,0-19,-20 39,20 0,0 40,0 0,0 39,0-19,20-1,0 1,0-20,20 0,-21 0,21-20,0 0,-20-20,-1 0,21-20,-20 1,-20 19,20-20,-20 0,0 21,20-1,-20 0,0 40,0 19,0 21,0-20,19-1,-19 1,0-20,20 0,-20 0,20-20,-20-20,20-20,-20-20,20 21,0-21,0 21,19 19,-19 0,20 0,-20 20,19 20,-19 0,0 0,0 19,0 1,-1 0,-19-1,20 1,0-20,0 0,20 0,-20-20,19 0,1 0,0-20,19 0,-19-20,0 0,-1 1,-19-21,0 21,0-21,0 20,-20 21,-20-1,0 20,0 0,-20 20,21-1,-1 21,0 0,20 19,20-19,0-20,39 19,1-19,-1-20,1 0,-1-20</inkml:trace>
  <inkml:trace contextRef="#ctx0" brushRef="#br0" timeOffset="68857.8851">4247 17244,'19'0,"-19"20,0-40</inkml:trace>
  <inkml:trace contextRef="#ctx0" brushRef="#br0" timeOffset="70258.0251">7481 16371,'0'-40,"0"0,0 21,-20-21,0 0,1 20,-21 1,0 19,0-20,-19 40,-1-1,1 21,-1 0,1 19,19 1,20 19,-19 1,19 19,0 0,20 0,0-19,0 19,0-20,20 20,-20-19,20-21,-20 1,19-1,1-39,-20 0,0-20</inkml:trace>
  <inkml:trace contextRef="#ctx0" brushRef="#br0" timeOffset="70554.0547">6668 16847,'39'0,"-19"0,20 0,19 0,-19 0,19 0,1-20,0 20,-1 0,1 0,-21 20,1-20</inkml:trace>
  <inkml:trace contextRef="#ctx0" brushRef="#br0" timeOffset="71522.1515">7362 16926,'40'-39,"-20"19,-1 0,21 0,0 0,-1 1,1-1,0 0,-20 40,19-20,1 20,0-1,-1 1,-19 20,20-20,-20 19,0 1,0-20,-20 20,19-20,-19-1,20 1,-20 0,0 0,0-40,-20 0,1 0,-1 1,0-1,0 0,-20 0,1 20,-21 0,20 0,1 0,-1 20,0 0,-19 0,39-1,-20 21,20 20,1-21,-1 1,40-20,-20 20,19-1,21-19,-20-20,20 0,-1 0,21-20,-40 0,19-19,1 19,0-20,-20 0,-1 1,1-1,-20 0,20 40,-40 20,20 20,0 0,0-1,0 21,20-20,-20-1,20-19,0 0,0 0,19-20,1-20,0 0,-1 0</inkml:trace>
  <inkml:trace contextRef="#ctx0" brushRef="#br0" timeOffset="72026.2019">8275 16887,'-20'0,"-20"0,20 20,-19-1,19 1,0 0,0 0,0 0,20 0,0 0,20-20,0 19,20-19,-1 0,1 0,0-19,19 38,1-19,19 0,-39 20,19 0,-19 0,-20 20,20-21,-40 21,0 0,0 0,-40-1,20 1,-20-20,-19 0,19-1,-19-19,-1 0,21-19,-1-1,0 0,0 0,21-20,-1 1</inkml:trace>
  <inkml:trace contextRef="#ctx0" brushRef="#br0" timeOffset="72338.2331">8711 16728,'40'60,"-20"-1,0 1,0-1,-1 21,1-21,0 1,0-1,0 1,0-1,0-19,-1 0,1-21,-20 1,20-20,-20-20,0 1</inkml:trace>
  <inkml:trace contextRef="#ctx0" brushRef="#br0" timeOffset="72554.2547">8692 17046,'19'-20,"1"0,20 0,19 0,1 0,0 0,-21 1,21 19,-21 0,1-20,0 20</inkml:trace>
  <inkml:trace contextRef="#ctx0" brushRef="#br0" timeOffset="73162.3155">9525 16629,'40'79,"-1"1,1-21,-20 20,20 21,-21-21,1 0,0-19,0 0,-20-1,0-19,0-20,0-1,-20-19,0-39,20-21,-20 1,1-1,38 1,-19-1,20 20,20 21,-20-1,19 0,21 20,0 0,-1 20,1 0,-1 19,-19 1,-20 0,0-1,-1 21,-19-20,-19-1,-1 1,-20-20,0 19,1-19,-21-20,1 0,-1-20,20 20,1-19,19-21</inkml:trace>
  <inkml:trace contextRef="#ctx0" brushRef="#br0" timeOffset="73554.3547">10220 16986,'19'20,"1"20,0-1,0 21,0-1,0-19,-20 20,19-21,-19-19,20 0,-20 0,20-20,-20-20,0-20,0-19,0-1,20 1,-20 39,20-20,0 20,19 20,1-20,0 1,-1 19,1 0,0 0</inkml:trace>
  <inkml:trace contextRef="#ctx0" brushRef="#br0" timeOffset="73970.3963">10795 17224,'20'20,"0"-20,19 0,-19-20,20 20,0-20,19 0,-39-19,20 19,-21 20,-19-20,-19 20,-1 0,-40 0,21 20,-21 0,1 19,19 1,-20 20,21-21,-1 1,40 0,0-1,40 1,-1 0,21-20,-1-20,1 0,-1-20,21 0</inkml:trace>
  <inkml:trace contextRef="#ctx0" brushRef="#br0" timeOffset="75138.5131">11351 17224,'19'-20,"-19"0,20 20,0-19,20 19,-20 0,0 0,19 19,-19 1,0 0,0 20,0 0,-20-1,19-19,-19 20,0-1,0-19,0 0,0-40,-19 0,-1 20,0-19,0-1,0 0,-19 20,-1 0,0 0,0 20,1 0,-1 19,20 1,-19 0,39-1,0 1,0-20,19 20,21-21,0 1,19-20,-19 0,0-20,-1 1,-19-1,20-20,-20 20,0-20,-1 21,-19-21,0 20,0 0,-19 20,19 40,19-20,-19 0,20 19,0-39,0 20,20 0,-1-40,-19 20,20-20,-20 0</inkml:trace>
  <inkml:trace contextRef="#ctx0" brushRef="#br0" timeOffset="75386.5379">11847 17046,'0'59,"0"1,0 19,20 0,-1 21,1-41,0 1,0-21,0 1,0-20,-1 0,1 0,-20-40</inkml:trace>
  <inkml:trace contextRef="#ctx0" brushRef="#br0" timeOffset="76002.5995">11728 17363,'20'0,"19"-20,21-19,-1 19,1-20,-1-20,1 1,-1 19,-39 1,0 39,0-20,-20 40,20-20,-20 19,20 21,-1 20,-19 19,20 20,-20 0,0-19,20-21,-20-19,0 0,20-20,-20-40,0-20,20 0,0-19,-1-21,1 41,20-1,0 20,-1 0,-19 20,20 20,-20 0,19 20,-19-1,0 1,0 20,-20-21,0 21,20-40,-20 19,20-39,0 20,19-20,-19 0,20-20</inkml:trace>
  <inkml:trace contextRef="#ctx0" brushRef="#br0" timeOffset="76426.6419">13137 17383,'19'-60,"-19"21,-19 19,-1 20,-20-20,0 20,1 0,-1 20,0-20,20 20,1-20,19 20,19-20,21 19,20-19,-21 0,21 0,19 20,-19 0,-1 0,1 20,-1-1,-39 1,0 0,-20-1,20 1,-40 0,0-1,0-19,-19 0,19-20,0 0,0 20,-20-20,40-20,-19 20,-1-20</inkml:trace>
  <inkml:trace contextRef="#ctx0" brushRef="#br0" timeOffset="82819.2811">675 3909,'-20'99,"0"-39,0-1,20 1,-20 19,20 1,-20-21,1 20,19-19,-20 0,20-1,0-19,0-1</inkml:trace>
  <inkml:trace contextRef="#ctx0" brushRef="#br0" timeOffset="83459.3451">595 3889,'20'-20,"-20"0,20 1,0-1,0 0,0 0,-1 20,1 0,0 20,0 0,-20 0,20-1,0 1,-20 20,0-20,0 19,0-19,-20 20,0-20,-20 0,1 0,-21 19,0-19,21 0,19 0,0-20,20 20</inkml:trace>
  <inkml:trace contextRef="#ctx0" brushRef="#br0" timeOffset="84338.433">933 4008,'0'-20,"19"20,-19 20,0 0,0 20,-19 19,-1-19,0 19,0 1,20-20,-20-1,20-19,20-20,-20 20,20-20,0 0,0-20,-1 0,1 1,0-1,0-20,0 0,0 1,0-1,-20 0,19 1,-19-1,20 40,-20-20,0 40,0 0,0 19,0-19,0 20,0-20,0 0,0-1,0 1,20 0,0 0,-20-20</inkml:trace>
  <inkml:trace contextRef="#ctx0" brushRef="#br0" timeOffset="84794.4786">1330 4127,'0'-20,"0"1,0-21,0 20</inkml:trace>
  <inkml:trace contextRef="#ctx0" brushRef="#br0" timeOffset="85034.5026">1568 4068,'-20'20,"20"-1,-20-19,20 20,-20-20,20-20,-20 20,20-39</inkml:trace>
  <inkml:trace contextRef="#ctx0" brushRef="#br0" timeOffset="85242.5234">1667 3869,'20'20,"0"0,-20 20,19-21,-19 1,0 20,0-20,0 0,-19 0,-1-1,20-19</inkml:trace>
  <inkml:trace contextRef="#ctx0" brushRef="#br0" timeOffset="87178.717">1965 3651,'0'20,"0"0,0 0,0-1,0 21,0 0,0-1,0 1,0 20,0-21,-20 21,20-20,0-1,0 1,0-20,0 19,0 1,0-20,-20 0,20 20,0-21,0 1,0-40,0 1,0-1,0-20,0 0,0 1,0-21,20 1,-20-1,20 0,-1 1,1-1,0 1,0 19,-20 1,20-1,-20 0,0 0,0 21,0-21,0 20,0 0,0 0,0 40,20 0,-1 0,-19 0,20 0,-20 19,20 1,-20 0,0-20,0 19,0-19,0 0,0 0,-20 0,0-1,1-19,-21 20,0-20,20 0,1 0,-1 0,0 0</inkml:trace>
  <inkml:trace contextRef="#ctx0" brushRef="#br0" timeOffset="87570.7562">2322 3512,'0'20,"-20"0,20 0,0 19,0-19,0 20,0 0,-20-21,20 21,0-20,0 0,0 0,0-1,-20-19,20-39</inkml:trace>
  <inkml:trace contextRef="#ctx0" brushRef="#br0" timeOffset="87826.7818">2342 3254,'0'20,"0"0</inkml:trace>
  <inkml:trace contextRef="#ctx0" brushRef="#br0" timeOffset="88306.8298">2600 3413,'0'20,"-20"-20,20 20,-20-1,20 21,-20 0,0-1,20 1,0 0,0 0,0-21,0 1,0 0,-20 0,20-40,0 0,0 0</inkml:trace>
  <inkml:trace contextRef="#ctx0" brushRef="#br0" timeOffset="88674.8666">2580 3453,'20'-20,"-1"-20,1 20,0 0,-20 1,20-1,0 20,0-20,-1 20,-19 20,0 0,0 19,0-19,-19 20,19-20,0 19,-20-19,0 20,20-1,0 1,0-20,-20 20,20-1,0-19,0 0,20 0,0-20</inkml:trace>
  <inkml:trace contextRef="#ctx0" brushRef="#br0" timeOffset="89794.9786">3254 3472,'0'-19,"0"-1,0 20,-19-20,19 0,0 0,0 0,-20 20,20-19,-20 19,0 0,0 0,0 19,0-19,1 20,-21 0,20-20,0 20,-19-20,39 20,-20-20,0 20,20-1,-20-19,20 40,0-20,20 0,-20 0,20-1,0-19,-1 20,1 0,20-20,-20 0,19 0,-19 0,20 0,-20 0,0-20,0 20,-1-20,1 1,0-21,-20 20,20-20,-20 21,0-1,0 20,0-20,20 40,0 0,-1-1,1 41,0-1,0 1,20 19,-21 1,21 19,-20-20,-20 1,0-1,0-39,-20 19,-20-19,21 0,-21-1,0-19,1-20,-1 0,0-20,1 1,-1-1,0-20,0 0,-19 1,-1 19,1 0</inkml:trace>
  <inkml:trace contextRef="#ctx0" brushRef="#br0" timeOffset="91275.1266">556 5278,'-20'20,"20"20,0 19,0-19,0 39,-20-19,20 19,-40 1,20-21,1-39,19 0,0-40,0-20,0-19,0 19,19-39,-19 19,20-19,0-1,0 21,0-1,0 21,-1 19,1 0,-20 40,20-20,0 20,0 19,0-19,0 40,-1-21,-19 21,0-1,0 1,-19 0,-1-21,20 1,-20-20,20 19,-20-39,20-39,0-1,0-19,0 19,0-40,40 21,-20-20,19 19,-19 20,20 1,-1 19,-19 0,0 0,0 20,0 0,0 0,-1 40,-19-20,20 19,-20 21,0-20,0 19,-20 20,20-19,-19 0,-1-21,20 1,-20-20</inkml:trace>
  <inkml:trace contextRef="#ctx0" brushRef="#br0" timeOffset="91867.1858">1131 5080,'0'-20,"0"40,0 19,0 1,-20 20,20-21,-20 21,1-1,19 1,-20-20,20 19,0-39,20 0,-1-20,1 0,0-20,0 0,0-20,0 1,-1-1,-19 0,20 1,0-21,-20 20,20-19,-20 19,0 20,20-19,-20 19,0 40,0 0,0 19,0 1,0 0,0 19,0 1,0-1,-20-19,20 19,0-19,20 0,-20-40</inkml:trace>
  <inkml:trace contextRef="#ctx0" brushRef="#br0" timeOffset="92563.2554">1786 4981,'0'-20,"0"0,-20 20,0-20,0 20,-19 0,-1 20,0 0,1 0,-1-1,20 1,0 0,0 0,20 0,0 0,0-1,20-19,0-19,0 19,0 0,0 0,19 0,-19 0,20 0,-20 19,0-19,19 20,-19 0,0 0,0 0,-20 19,0-19,0 0,-20 20,0-20,0 19,-19-19,19 0,0 0,-20-20,20 0,-19 0,19 0,0-20,0 20,0-20,20 0,-20 1,20-1</inkml:trace>
  <inkml:trace contextRef="#ctx0" brushRef="#br0" timeOffset="97747.7738">2282 4802,'0'-20,"-20"20,0 0,0 0,1 0,-1 0,0 20,-20-20,20 20,-19 19,-1-19,20 20,-19 0,19-1,0 1,20 0,0-1,40-19,-21 0,21 0,0 0,-1-20,1 0,20 0,-21 0</inkml:trace>
  <inkml:trace contextRef="#ctx0" brushRef="#br0" timeOffset="98115.8106">2639 4564,'0'20,"0"19,-20 1,20 0,-19-1,-21 21,20-20,0 19,20 1,-20-1,0-19,1 0,19-21,0 21,19-40,-19-40,20 1</inkml:trace>
  <inkml:trace contextRef="#ctx0" brushRef="#br0" timeOffset="98403.8394">2758 4782,'40'-20,"0"40,19-20,-19 0,19 0,-19 0,0 0,19 0,-19 0,-20 0,20 0,-21-20,-19 0,0 1</inkml:trace>
  <inkml:trace contextRef="#ctx0" brushRef="#br0" timeOffset="98634.8625">3135 4683,'-39'0,"-1"0,0 0,1 0,19 20,-20 0,20-1,-19 1,-1 0,0 0,20 20,0-21,20 1,-19 20,38-20,-19 0,40 0,-20-1,40 1,-21-20,21 0</inkml:trace>
  <inkml:trace contextRef="#ctx0" brushRef="#br0" timeOffset="99131.9122">3552 4683,'-20'-20,"-20"20,-19 0,19 0,1 0,-1 20,20-20,0 20,0-20,20 20,0-1,20-19,20 20,0 0,-1 0,1-20,0 20,19 0,-39-1,20 1,-40 0,20-20,-20 20,0 0,-20-20,0 20,-20-20,-19 0,-1 20,1-20,19 19,0-19</inkml:trace>
  <inkml:trace contextRef="#ctx0" brushRef="#br0" timeOffset="100499.0489">6191 4604,'20'19,"-20"1,20 20,-20 19,20-19,0 0,-20-1,19 21,1-40,-20 20,20-40,-20 19,0-38,-20-1,20-20,-20 0,1 1,19-21,0 1,0-1,0 1,0 19,19-20,21 21,0-1,0 40,-1-20,1 20,-20 0,0 0,-1 0,1 20,-20 0,0-20</inkml:trace>
  <inkml:trace contextRef="#ctx0" brushRef="#br0" timeOffset="101035.1025">6687 4346,'0'19,"0"1,0 0,-19 20,19-1,0-19,0 20,19-20,1 20,0-40,0 19,0-19,19 0,-19-19,20 19,0-20,-21-20,1 20,-20-20,20 1,0-21,-20 21,20 19,-20-20,0 20,0 0,20 40,-20 0,0 0,0 20,20-1,-20 21,19 19,-19 1,20-1,0 20,0-20,0 1,0-1,-1-39,-19-20,20 0,-40-40</inkml:trace>
  <inkml:trace contextRef="#ctx0" brushRef="#br0" timeOffset="101395.1385">7243 3929,'0'20,"0"-1,0 21,20 0,19 39,21-19,0 19,-21-19,-19 19,20-19,-40-1,20 1,-20-40</inkml:trace>
  <inkml:trace contextRef="#ctx0" brushRef="#br0" timeOffset="101619.1609">7302 4405,'60'-40,"-20"21,-1 19,1-20,0 20,-20-20,-1 0</inkml:trace>
  <inkml:trace contextRef="#ctx0" brushRef="#br0" timeOffset="102003.1993">7739 4107,'20'119,"0"-79,0 20,-20-40,0-1,19 1,-19 0,0-40,0 0,0 1,0-21</inkml:trace>
  <inkml:trace contextRef="#ctx0" brushRef="#br0" timeOffset="102195.2185">7938 4028,'39'0,"-19"20,20 0,-20 0,-1-1,1 21,0 0,0-20,-20-1,20 1,-20 0,0 0</inkml:trace>
  <inkml:trace contextRef="#ctx0" brushRef="#br0" timeOffset="102915.2905">7541 3492,'39'40,"-19"0,0-1,0 41,0-21,19 21,-39-21,0 20,0-19,0-20,0-1</inkml:trace>
  <inkml:trace contextRef="#ctx0" brushRef="#br0" timeOffset="103859.3849">8176 3770,'39'60,"-19"-1,20-19,0-1,-21-19,1-20,0 20,-20-40,-20-19,20-1,0 0,-20-19,20-21,0 21,-19-1,19 21,0 19,19 0,1 20,0 0,40 0,-21 20,21 19,-21 1,1 0,-20 19,-20-19,20-20,-20 0,-20 0,20-40,-20-20,20 0,-20-19,0-1,20 21,0-1,20 0,-20 1,40 39,-20-20,20 20,-1 0,1 0,-20 0,0 39,19-19,-19 20,0 0,0-1,0-19,0 20,-1-20,-19 0,0-1,0 1,20 0</inkml:trace>
  <inkml:trace contextRef="#ctx0" brushRef="#br0" timeOffset="113363.3352">7084 17958,'-20'0,"20"20,-39-20,19 40,-20 0,0-1,1 1,-1 19,0 1,1 0,19-1,0 1,0 19,20-19,-20-1,20-19,0-1,0 1,0 0,0-20,0-1,20-19,-20 0</inkml:trace>
  <inkml:trace contextRef="#ctx0" brushRef="#br0" timeOffset="113972.3961">7342 18276,'-20'0,"0"0,1 20,-21 0,0-1,20 1,-19-20,-1 20,0 0,21 0,-1-20,20 20,20-20,-1 0,21 0,0 0,19-20,1 20,-1 0,-19 20,0-1,-1 1,1 0,-20 20,0 0,-20-1,0 1,-20 0,0-1,-20-19,1 20,-1-20,0-1,-19 1,-1-20,21 0,-21 0,20 0,21-20,-1 20,20-19</inkml:trace>
  <inkml:trace contextRef="#ctx0" brushRef="#br0" timeOffset="114507.4496">7600 18296,'20'39,"0"1,-20 20,0-21,20 41,-20-21,0 1,-20-1,20-19,0 0,0-1,0-19,-20-20,20-20,0 0,0-19,0-21,20 1,0-1,19 1,1 19,0 0,-1 20,1 20,20 0,-21 20,1 0,-20 20,0 0,0-1,-1 1,-19 19,0-19,-19 0,19-1,-40-19,40-20</inkml:trace>
  <inkml:trace contextRef="#ctx0" brushRef="#br0" timeOffset="114963.4952">8354 18454,'-20'20,"20"0,-19 0,-1 0,0 20,0-21,0 21,20-20,0 20,0-21,0 1,20 20,0-20,20-20,-21 20,21-20,0-20,-1 20,-19-20,20 0,-20 0,0-19,-20-1,0 0,0 1,-20 19,0 0,0 0,-20 0,1 20,-1 0,20 0,-19 20</inkml:trace>
  <inkml:trace contextRef="#ctx0" brushRef="#br0" timeOffset="115411.54">8592 18494,'0'40,"0"0,0-1,20 21,-20-1,0 1,0-21,0-19,20-20,-20 20,0-40,0 0,0 1,20-41,-20 20,20-19,0 19,-1-19,1 19,20 20,-20 0,0 20,19 0,-19 0,0 0,0 20,0-20,0-20</inkml:trace>
  <inkml:trace contextRef="#ctx0" brushRef="#br0" timeOffset="115699.5688">9168 18137,'-20'40,"20"-1,-20 21,0-1,0 1,1-1,-1 21,0-1,20-19,0-1,0 1,0-40,20-1,0 1,-1-20</inkml:trace>
  <inkml:trace contextRef="#ctx0" brushRef="#br0" timeOffset="115947.5936">8930 18574,'20'19,"-1"-19,21 0,0 0,19-19,1 19,-20-20,19-20</inkml:trace>
  <inkml:trace contextRef="#ctx0" brushRef="#br0" timeOffset="116363.6352">9307 18018,'0'20,"20"-20,-1 0,1 20,20 19,0 1,19 0,-19 19,19 1,-19-1,0 21,-20-21,-1 1,-19 19,0-19,0 19,-19-20,-1 1,0-20,0-1,0-19,20 0,-20-20,20 0</inkml:trace>
  <inkml:trace contextRef="#ctx0" brushRef="#br0" timeOffset="127395.7383">21213 9922,'-20'-40,"0"0,-19 1,19-1,-20 0,0 20,1 1,-1 19,-20 0,21 19,-1 1,0 20,1 0,-1 19,20 20,0-19,20 39,-19 0,38 1,-19 19,0-40,0 0,0 1,0-21,0 1,0-20,0-1,0-39</inkml:trace>
  <inkml:trace contextRef="#ctx0" brushRef="#br0" timeOffset="127700.7688">20558 10457,'20'-19,"-20"-1,40-20,-1 20,1 0,20 20,-21-20,21 20,-21-19,1 19,20 0,-40 19</inkml:trace>
  <inkml:trace contextRef="#ctx0" brushRef="#br0" timeOffset="128204.8192">21193 10398,'20'0,"0"0,0 0,-1 0,21 0,-20 0,20-20,-20 20,19-20,-19 0,0 0,0 1,-20-1,-20 0,0 20,0 0,-19 0,-1 20,0 19,0-19,1 40,-1-20,20 19,20 1,20-21,0 1,20-20,-1 0,21 0,-20-20,19 0,-19-40,-1 20,1-20,-20 1,0-21,-20 20,0-19,-20 19,0 20,-20 0,21 20,-21 0,20 20,0 20,0 0</inkml:trace>
  <inkml:trace contextRef="#ctx0" brushRef="#br0" timeOffset="128644.8632">22027 10219,'0'-20,"0"1,0-1,-20 20,-20 20,20-20,-19 19,-1 21,0 0,20-1,-19 1,39 0,0 0,0-21,19 1,21 20,0-40,0 20,-1-20,21 0,-21 0,21-20,-20 0,-1 0,1 0,-20 1</inkml:trace>
  <inkml:trace contextRef="#ctx0" brushRef="#br0" timeOffset="129204.9192">22324 10080,'-20'0,"20"20,-39 20,19 0,0-1,0 1,20-20,20 19,0 1,0-20,19 0,1 0,0 0,-20-20,19-20,1 20,-20-20,19 0,1-20,-20 20,0-39,0 19,-20-19,20 19,-20 0,0 1,0 19,0 0,0 40,0 0,0 0,-20 19,0 1,20 19,0-19,20 0,-20-1,39-19,-19 0,0 0,0 0,0-20,19 0,-19-20,0 0,0-20</inkml:trace>
  <inkml:trace contextRef="#ctx0" brushRef="#br0" timeOffset="129683.9671">22979 10061,'0'-20,"20"0,-20 0,0-20,20 20,-20 1,-20-1,-20 0,1 20,-1 0,-20 20,21-20,-21 20,20-1,21 1,-1-20,20 20,0 0,20-20,-1 20,41-20,-20 20,19-20,-19 20,19-20,1 19,-1-19,-19 20,0 0,0 20,-1-20,-19 19,0 1,0 0,-20-1,0 1,-20-20,0 0,-20-20,1 0,-1 0,-20-20,21 0,-1 0</inkml:trace>
  <inkml:trace contextRef="#ctx0" brushRef="#br0" timeOffset="130844.0831">20816 11450,'-20'0,"20"19,20 1,-20 0,20 40,0-1,-20 21,0-21,0 1,-20-1,20-19,-20 0,20-1,-20-19,20 0,-20 0,1-20,38-20,-19-20,0 1,20-1,0 0,0 0,0 1,0 19,19 0,-19 20,20 0,-20 20,0-20,-1 20,1 19,-20 1,20 0,-20 19,0-19,0 0,0-1,0-19,20-20,-20 0</inkml:trace>
  <inkml:trace contextRef="#ctx0" brushRef="#br0" timeOffset="131077.1064">21272 11787,'20'0,"0"0,20 0,0-20,-1 20,1-20,0 0,-1 1</inkml:trace>
  <inkml:trace contextRef="#ctx0" brushRef="#br0" timeOffset="131284.1271">21590 11628,'0'-40,"0"21,-20 19,0 0,-19 0,-1 19,0 21,-19 0,19 0,20-1,-20 1,40 0,0-1,0 1,40-20,-20 0,40 0,-1-20,1 0,-1 0</inkml:trace>
  <inkml:trace contextRef="#ctx0" brushRef="#br0" timeOffset="131836.1823">22027 11489,'-20'0,"-20"0,0 0,1 20,19 20,-20-20,0 39,21-19,19 0,0-1,0 1,39-20,-19 0,20-20,0 0,-1 0,1 0,-20-20,19 0,-19 0,0-20,0 21,0-21,-20 0,20 0,-20 21,0-1,0 40,19-20,-19 39,20 1,0 0,0 19,0-19,20 0,-21-21,1 1</inkml:trace>
  <inkml:trace contextRef="#ctx0" brushRef="#br0" timeOffset="132252.2239">22503 11509,'0'40,"20"-1,-20 1,19 0,1 0,0-21,0 1,0 0,-20-40,20-19,-20-1,20-20,-1 1,1-1,0 21,20 19,-1 0,1 20,0 20,19-20,-19 20,0-1,-20 1</inkml:trace>
  <inkml:trace contextRef="#ctx0" brushRef="#br0" timeOffset="134252.4239">20915 12640,'-20'80,"20"-21,0 1,0-1,0-19,-19-20,19 19,-20-39,20 20,0-40,0-19,0-21,20 20,-1-19,1 19,0 1,20 19,0-20,-21 40,21 0,-20 0,0 20,0 0,-1 0,-19 19,0-19,20 20,-20-1,-20 1,20-20,0 0,-19-20,38 0</inkml:trace>
  <inkml:trace contextRef="#ctx0" brushRef="#br0" timeOffset="134740.4727">21312 12739,'0'20,"20"-20,0 0,20 0,-21 0,21-20,-20 1,0-1,19 0,-39 0,20-20,-20 21,0-1,0 0,-20 0,1 20,-1 0,-20 20,0 0,21 0,-21-1,20 1,-20 20,20 0,1-21,19 21,0-20,0 20,19-21,1-19,20 0,-20 0,20-19,-1 19,1-20</inkml:trace>
  <inkml:trace contextRef="#ctx0" brushRef="#br0" timeOffset="135148.5135">20876 12422,'0'40,"0"-1,0 1,0 0,0-1,19-19,-38 0,19 0</inkml:trace>
  <inkml:trace contextRef="#ctx0" brushRef="#br0" timeOffset="136012.5999">22027 12700,'-20'-20,"20"0,0 0,0 0,20-19,-20 19,-20 0,20 0,-20 0,0 0,0 20,-19 20,19 0,0 0,-20 0,20 20,0 19,1-19,19-1,-20-19,20 0,20 0,-1 0,1-20,0 0,20-20,-20 0,0 20,-1-40,1 21,0-21,0 20,-20-20,20 21,-20-1,20 40,-20 19,0 1,0 0,19-1,1-19,0 0,0-20,20 20,-21-40,1 20,0-20,0 0</inkml:trace>
  <inkml:trace contextRef="#ctx0" brushRef="#br0" timeOffset="136420.6407">22344 12541,'0'40,"20"-1,-20 21,20-40,0 19,-1-19,-19 0,20-20,0 0,-20-20,0 0,0-19,0-1,0 0,0-19,0 19,0 20,0 0,20 20,0 0,0 20,19-20,1 0,-20 0,0 0,19 0,-19 0,0-20</inkml:trace>
  <inkml:trace contextRef="#ctx0" brushRef="#br0" timeOffset="136668.6655">22959 12343,'0'99,"0"-40,0 1,20-20,0-1,-20 1,20 0,0-21,-1-19,-19 0</inkml:trace>
  <inkml:trace contextRef="#ctx0" brushRef="#br0" timeOffset="136876.6863">22781 12581,'39'-20,"21"0,-1 20,1-20,-1 20</inkml:trace>
  <inkml:trace contextRef="#ctx0" brushRef="#br0" timeOffset="138140.8127">20876 13474,'19'20,"1"-1,-20 21,20 20,0-1,-20 1,20-21,-20 1,0 0,0-20,0-1,0-38,0-1,0-20,0 20,20-20,-20 1,20-1,-20 0,19 1,1 19,0 0,0 0,0 20,0 0,19 0,-19 20,20 0,-20 20,19-21,-19 21,-20-20,0 0,0 0,-20-1,0 1,1 0,-21-20,0 20,20-20,-19 0,19 0,0-20,0 20,0-20,20 0,-19 1</inkml:trace>
  <inkml:trace contextRef="#ctx0" brushRef="#br0" timeOffset="138716.8703">21372 13553,'20'0,"-1"0</inkml:trace>
  <inkml:trace contextRef="#ctx0" brushRef="#br0" timeOffset="139124.9111">21511 13593,'0'20,"19"-20,1 19,0-19,0 0,0 0,0-19,0 19,19-20,-19 0,-20 0,20 0,-20 0,0 1,0-1,-20 20,0-20,0 20,1 20,-1-20,0 20,-20-1,20 1,0 0,-19 0,19 20,20-21,0 21,0-20,0 0,20 0,19-20,-19 19,20-19,20-19,-41 19</inkml:trace>
  <inkml:trace contextRef="#ctx0" brushRef="#br0" timeOffset="140349.0335">21967 13513,'20'-19,"0"-1,19 0,1 20,0-20,-1 20,1 20,0-20,0 20,-1 0,-19-1,0 1,0-20,-20 20,20 0,-20 0,-20-40,0 20,0 0,0-20,0 20,-19 0,19 0,-20 0,20 20,0-20,-19 20,19 0,0-1,0 1,0 0,1-20,19 20,19 0,1-20,0 0,0-20,20 20,-21-20,1 0,20 0,-20 1,20-1,-21 0,1 0,0 20,0 0,-20 20,20-20,-20 40,0-21,20 1,-20 0,19-20,1 20,0-20,0 0</inkml:trace>
  <inkml:trace contextRef="#ctx0" brushRef="#br0" timeOffset="140629.0615">22701 13335,'0'59,"0"1,0-1,0-19,20 0,-20-1,20-19,0 0,0-20,-1 0</inkml:trace>
  <inkml:trace contextRef="#ctx0" brushRef="#br0" timeOffset="140877.0863">22423 13553,'20'-20,"20"0,19 1,1 19,19-20,1 20,-1 0</inkml:trace>
  <inkml:trace contextRef="#ctx0" brushRef="#br0" timeOffset="144740.4726">1250 3889,'0'-20,"0"0,0 1,20-1,-20 0,20 0,0 0,0 20,-1-20,1 20,0 0,0 0,-20 20,0 0,20 0,-20 0,0 0,0 19,0-19,0 0,-20 0,20 0,0-1,20-38,-20-1,0 0,20-20,-20 20,19-19,1-1,0 20,20 0,0 1,-1 19,-19-20,20 20,-20 0,-1 20,1-1,-20 1,0 0,-20 20,1-20,-1 19,0-19,20 0,-20-20,20 20,0-20</inkml:trace>
  <inkml:trace contextRef="#ctx0" brushRef="#br0" timeOffset="146348.6334">9545 4663,'-40'0,"0"-20,1 20,-21 20,21 0,-1 0,0 0,20-1,1 1,19 0,19-20,21 40,0-40,-1 39,21-19,-1 0,1 0,19 0,-19 0,19 0,-39 19,0-19,-21 20,-19-20,0 19,-39 1,19 0,-20-21,1 1,-21 0,1-20,-1 0,0 0,21 0,-21 0,21-20,19 20,-20 0,40-20</inkml:trace>
  <inkml:trace contextRef="#ctx0" brushRef="#br0" timeOffset="146860.6846">9942 4842,'39'99,"-19"-40,0-19,-20-20,20 20,-20-21,-20-19</inkml:trace>
  <inkml:trace contextRef="#ctx0" brushRef="#br0" timeOffset="147060.7046">9704 4861,'19'-19,"21"-1,20 20,-1-20,21 20,-41 0,41 0,-41 0,1 0,-40 20</inkml:trace>
  <inkml:trace contextRef="#ctx0" brushRef="#br0" timeOffset="147508.7494">10279 4881,'20'40,"-20"0,0-20,0-1,20 1,-40-20,0 0,0-20,0-19,20-1,-19 0,38 1,1-21,0 1,40 19,-21 20,1 0,0 20,19 0,-19 20,0 0,-21 0</inkml:trace>
  <inkml:trace contextRef="#ctx0" brushRef="#br0" timeOffset="148060.8046">10894 4742,'-20'-19,"1"19,-1-20,-20 20,20 0,0 0,-19 20,19-1,-20 21,20-20,0 20,20-21,20 1,0 0,20 0,-1-20,1 20,0-40,0 20,-21-20,1 0,-20 0,20 1,-40-21,20 0,-20 20,1 1,-1-1,0 20,0 0,-20 0</inkml:trace>
  <inkml:trace contextRef="#ctx0" brushRef="#br0" timeOffset="148820.8806">11033 4663,'0'40,"0"19,0-19,0 0,0-21,-20 1,20 0,-20-20,20-20,0 0,0-19,0-1,20 0,0 1,0-1,20 0,-1 21,1-1,0 20,-20 0,19 0,-19 0,-20 20,20-1,-20 1,0 0,0 20,0-1,-20-19,0 0,20 0,-20 0,1 0</inkml:trace>
  <inkml:trace contextRef="#ctx0" brushRef="#br0" timeOffset="149572.9558">11628 4663,'20'-20,"-20"0,0 1,0-1,-20 0,1 0,-21 20,0 0,20 0,1 0,-21 20,20 0,20 0,-20-1,40 21,-20-20,20 0,0 0,19-1,-19 1,0-20,20 20,-20-40,-1 20,1-20,-20 1,0-1,20 0,-20 0,0 0,0 0,0 40,0 0,0 0,0 0,20 19,-20 21,0-1,0-19,0 20,-20-21,0 1,0 0,1-1,-21 1,0-20,1 20,19-40,-20 19,20-19,-20 0,1 0,-1-19,0 19,1 0</inkml:trace>
  <inkml:trace contextRef="#ctx0" brushRef="#br0" timeOffset="150149.0134">12025 5000,'0'100,"0"-61,-20 21,20-21,-19 1,-1-20,0 0,20 0,-20 0,0-1,20-19</inkml:trace>
  <inkml:trace contextRef="#ctx0" brushRef="#br0" timeOffset="150557.0542">12025 4842,'60'-20,"-20"20,19 20,-19-20,19 19,-19 1,0 0,-1 20,-19-20,0 19,-20 1,-20-20,-20 0,-19 0,-1-1,-19-19,20 20,19-20,0 0,0 0,21 0,-1 0</inkml:trace>
  <inkml:trace contextRef="#ctx0" brushRef="#br0" timeOffset="151613.1598">12660 4861,'-39'40,"19"0,0 0,0-1,0 1,0 19,20-39,0 20,0-20,20 0,0-20,0 0,20 0,-21 0,21 0,0-20,-20 0,0 0,-1 0,1 0,0-19,-20 19,20-20,-20 1,0-1,20 20,-20 0,0 0,-20 40,20 0,0 0,-20 20,20-21,0 21,20-20,-20 20,20-21,0 1,19 0,1-20,-20 20</inkml:trace>
  <inkml:trace contextRef="#ctx0" brushRef="#br0" timeOffset="152069.2054">13256 4901,'0'60,"-20"-21,20 21,-20-40,20 19,0-19,0 0,0 0,0-40,0 0</inkml:trace>
  <inkml:trace contextRef="#ctx0" brushRef="#br0" timeOffset="152685.267">13633 4802,'-40'-20,"0"20,1 0,19 0,0 0,0 0,0 20,0 0,20 0,20-1,-20 1,20 0,20-20,-20 20,19 0,1 0,-20 0,19-20,1 19,-20 1,0 0,0 0,-20 0,0 0,-20-20,20 19,-20 1,0-20,-20 0,1 0,-1 0,0 0,1 0,-1-20,20 20</inkml:trace>
  <inkml:trace contextRef="#ctx0" brushRef="#br0" timeOffset="153453.3438">13930 4842,'60'0,"-20"0,-1 0,1 0,-20-20,0 20,-1 0,-19-20,20 0,-20 0,0 0,-20 20,1-19,-1-1,0 20,0-20,-20 20,21 0,-1 0,0 0,-20 20,20-20,0 20,1-20,-1 39,0-19,0 0,0 20,0-21,1 1,19 0,19 0,-19 0,20 0,0 0,20-1,-1-19,1 20,20-20,-21 20,1-20,0 0,-1 20,1-20,0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40" units="1/cm"/>
          <inkml:channelProperty channel="Y" name="resolution" value="42.66667" units="1/cm"/>
        </inkml:channelProperties>
      </inkml:inkSource>
      <inkml:timestamp xml:id="ts0" timeString="2014-06-24T11:14:15.8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1588 15339,'0'-20,"0"0,-20 20,0 0,0 0,20 20,-20-20,20 20,-20-20,20 20,0 0,20-1,-20 1,20-20,0 20,0-20,19 20,-19-20,0 20,0-20,0 20,0-20,-20 20,19-20,-19 19,20-19,-20 20,0 0,-20-20,20 40,-19-40,-1 0,0 20,0-20,0 0,-19 0,19 0,-20-20,20 20,0-40,0 40,1-20,-1 20,0-20,20 1</inkml:trace>
  <inkml:trace contextRef="#ctx0" brushRef="#br0" timeOffset="928.0928">1786 15379,'-20'19,"20"1,0 0,0 0,0 20,20-20,-20-1,0 21,20 0,-20-20,20-1,-1-19,1 0,0 0,0-19,0-1,0-20,0 20,-1-19,-19 19,20 0,0 20,-40 0,20 20,0 0,0-1,0 1,20 0,-20 20,0-20,20-1,0-19,0 0,-1 0,21 0,-20 0,0-19,19-1,-19-20,0 20,-20-19,0 19,0-20,-20 20,20 0,-20 0,1 1,-1 19,0-20,0 20,0-20,0 20</inkml:trace>
  <inkml:trace contextRef="#ctx0" brushRef="#br0" timeOffset="1640.164">2361 15478,'20'-20,"0"20,0 0,20 0,-21-20,21 20,0-20,0 20,-1-20,-19 1,0-1,-20 0,-20 0,0 0,0 0,1 20,-1 0,0 0,-20 0,0 0,1 20,19 0,-20 0,1 20,19-21,0 21,20 0,0 0,0-21,20 1,0 40,-1-40,21-1,0-19,-1 20,1-20,0 0,19 0,-39 0,20-20</inkml:trace>
  <inkml:trace contextRef="#ctx0" brushRef="#br0" timeOffset="3568.3568">3056 15418,'0'-20,"-20"20,20-19,0-1,-20 20,0-20,1 20,-21 0,20 0,-20 20,21-20,-21 20,20-1,0 1,0 0,0 20,20-20,-19 19,19-19,0 40,19-40,-19 19,40-39,-20 20,0-20,20 0,-1 0,1-20,0 20,-21-20,1 1,20-41,-40 40,20-19,0 19,-20-20,0 20,0 0,-20 40,20 20,-20-20,20 19,0-19,0 40,20-40,0 19,-1-39,1 20,20-20,0 0,-1 0,1-20,-20 0,20 1,-21-1,1-40,0 21,-20-1,0 0,0-19,0 19,0 0,0 20,0-19,-20 19,20 0,-20 0,1 20,19 40,0-20,0 19,0 1,0 20,0-21,0 21,0-20,19 19,1 1,0-21,0-19,0 0,19 0,-19 0,20-20,-20 0,20-20,-1 20,-19-40,0 20,20-19,-21-21,1 1,-20 19,20 20,-20-20,0 20,0 1,-20 19,20-20,-20 40,20-1,-19 21,19-20,0 20,-20-1,20 1,20 20,-20-21,19 1,21-20,-20 0,20-20,-1 20,1-40,0 20,-1-20,-19 20,0-40,0 20,0-19,0-41,-20 60,20-19,-20 19,0-20,0 20,0 0,-20 20,20 20,-20-20,20 40,0-20,0 20,0-1,0 21,0-40,0 19,0 1,20-20,-20 0,0 0,20-20,-20-20,19 0,-19 0,0 0,20-20,-20 21,0-41,20 20,0 21,0-1,0 0,-1 0,1 0,0 0,0 20,0 20,0-20,-1 20,21 0,-20 20,0-21,-20 21,20 20,-20-41,0 21,0-20,0 0,0 0,0 0,0-40</inkml:trace>
  <inkml:trace contextRef="#ctx0" brushRef="#br0" timeOffset="4896.4896">4961 15518,'0'-20,"-20"20,20-20,-20 20,0-20,1 20,-21 0,20 0,0 0,0 0,-19 20,19-20,0 20,0 19,-20-19,21 40,19-40,-20 19,20-19,0 20,0-20,20 19,-20-19,39-20,-19 20,20 0,-1-20,-19 0,20-20,0 20,-20-20,19 0,-19-19,0 19,-20-20,20 0,-20 1,0-1,0 0,0 21,0-1,-20 0,20 0,-20 20,20 20,0 0,-20 0,20-1,0 21,0 0,0-1,0 1,20 0,-20 0,20-1,-20 1,20 19,0-19,-20 0,0 19,0-19,0 0,-20 19,0-19,0 0,0-1,0 1,1 0,-21-20,20-1,-20 1,-19 0,19 0,-19-20,-1 0,1 0,-1 0,0-20,-19 0,20 0,19-19,0-1,1 0,19 1,0-1</inkml:trace>
  <inkml:trace contextRef="#ctx0" brushRef="#br0" timeOffset="5856.5856">3731 15160,'0'20,"19"-20,-19 20</inkml:trace>
  <inkml:trace contextRef="#ctx0" brushRef="#br0" timeOffset="6424.6424">3215 15438,'20'0,"-1"0,1-20,0 20,20 0,-20-20,-1 20,1 0</inkml:trace>
  <inkml:trace contextRef="#ctx0" brushRef="#br0" timeOffset="18368.8367">4822 17581,'0'-20,"20"20,0 0,-20 20,0 0,0 0,0 0,0 0,0 19,0-19,0 20,0-20,-20 19,20 1,0 0,0-1,0-19,0 20,0-20,0 0,0 0,0-1,20 1,-20-40,-20 1,20-1,0 0,0 0,0-20,0 20,-20-19,20 19,0-20,0 20,0-19,0 19,0-20,0 20,0-19,20 19,0 0,0-20,-1 20,21 1,0-1,-1 20,1 0</inkml:trace>
  <inkml:trace contextRef="#ctx0" brushRef="#br0" timeOffset="19336.9335">5080 17938,'20'0,"0"0,0 0,-1 0,1 0,0 0,20 0,-20 0,-1-19,21 19,-20-20,0 20,0-20,0 0,-20 0,19 20,-19-20,0 1,0-1,0 0,-19 0,-1 0,0 0,0 1,0 19,0 0,-19 0,19 0,-20 0,20 19,0 1,1 0,-1 0,0 0,0 0,0-1,20 21,0 0,0-1,0 1,0-20,20 20,0-1,0-19,0 20,19-20,1-20,0 20,19-20,-19 0,19 0,-19 0,0-20,-1 0,1 0</inkml:trace>
  <inkml:trace contextRef="#ctx0" brushRef="#br0" timeOffset="21472.147">5517 17581,'19'20,"-19"0,20 0,-20 0,0 0,0-1,0 21,20-20,-20 20,0-21,0 21,0 0,0-1,0 1,0 0,0 0,0-1,0 1,20 0,-20-21,20 21,0-20,-1 0,1-20,0 20,0-20,20 0,-20 0,-1-20,1 20,-20-20,20 0,0-20,0 21,-20-21,20 0,-1 1,-19 19,0-20,20 0,-20 1,0 19,0-20,0 20,-20 0,20 1,0-1,0 40,-19-1,38 1,-19 20,0-20,0 19,0 1,20 0,-20 0,20-1,-20 1,20 0,0-1,0-19,-1 0,1 0,20 0,-20 0,20-20,-21 0,21 0,-20 0,20-20,-1 20,-19-20,20 0,0 0,-21 0,21-19,-20 19,0-20,0 20,-1-19,1-1,-20 0,20 20,-20-19,0 19,0-20,0 20,0 0,-20 1,20-1,-20 0,20 0,-19 20,19-20,-20 20,0 0,0 0,0 0,0 20,1 0,-1 0,20 0,-20-1,0 1,0 20,20-20,0 19,-20-19,20 20,20 0,-20-20,0 19,20 1,0-20,0 19,0-19,-1 0,1 0,20 0,0 0,-1-20,-19 0,20 20,0-40,-1 20,-19 0,20-20,-20 0,-1 0,1 0,0 0,0-19,0-1,-20 0,20 21,-20-21,0 0,0 20,0-19,0 19,0-20,-20 20,20 0,0 1,-20 19,20 19,0 1,0 0,20 20,-20-20,20 19,-20 1,19 0,-19-1,20 1,0 0,-20-20,20 19,0-19,-20 0,20 0,0 0,-1-20,-19 20,20-20,-20-20,0 0,0 0,20 0,-20 0,20-19,0 19,-20-20,20 0,-1 1,-19-1,20 0,0 1,0 19,-20-20,20 0,0 21,-20-1,0 0,19 0,-19 0,0 20</inkml:trace>
  <inkml:trace contextRef="#ctx0" brushRef="#br0" timeOffset="22353.2351">7322 18117,'20'0,"0"0,0 0,0-20,0 20,-1 0,1 0,0-20,0 20,0-19,0-1,-1 0,1 20,0-20,0 0,0 0,0 0,-20-19,20 19,-20 0,0 0,19 0,-38 1,19-1,0 0,-20 0,0 0,0 20,0 0,0 0,0 20,1-20,-1 20,0 0,0 0,0 19,20-19,-20 20,1-1,19 1,-20-20,20 20,0-1,20 1,-20 0,19-1,1-19,0 20,0-20,20 0,-21-20,21 20,0-20,0 0,19 19,-19-38,19 19,-39-20,20 20,0-20</inkml:trace>
  <inkml:trace contextRef="#ctx0" brushRef="#br0" timeOffset="23568.3566">8374 18077,'20'-19,"-20"-1,0 0,0 0,0 0,-20 0,20 0,-20 1,20-1,-20 0,1 20,19-20,-20 0,0 20,0-20,-20 20,20 0,1 0,-21 0,20 0,-20 20,21 0,-1 0,-20 0,20 19,0 1,20-20,-19 20,19-1,0 1,0 0,19-1,1 1,0-20,0 0,20 0,-21-20,1 20,0-20,20 0,-20-20,-1 20,1-20,20 0,-20-20,0 20,0-19,-1-1,1 0,0 1,-20-21,0 20,20-19,-20 19,0-19,0-1,0 21,0-21,0 20,0-19,0 19,-20 0,20 21,0-21,0 0,-20 20,20 1,0-1,-20 20,20 20,0 19,0 1,0 0,20-1,-20 1,20 19,-20 1,20 0,0-1,-20 1,20 19,-1-20,1 1,0 19,0-19,0-1,19-19,-19 20,20-21,0 1,-1-20,1 0,0 0,-1-20,21 19,-20-38,19 19</inkml:trace>
  <inkml:trace contextRef="#ctx0" brushRef="#br0" timeOffset="24272.427">5814 17363,'0'-20,"20"20</inkml:trace>
  <inkml:trace contextRef="#ctx0" brushRef="#br0" timeOffset="26288.6286">9585 15458,'19'-40,"1"20,-20 1,0-1,0 0,0 0,0 0,-20 0,20 1,-19-1,19 0,-20 20,20-20,-20 20,0 0,0 20,0-20,0 40,1-21,-1 21,0 20,0-1,0 1,0 19,1 20,-1-19,0-1,0 0,20 21,-20-21,20 40,0-40,0 21,0-21,0 0,20 1,-20-1,0-19,20-1,-20-19,0 0,20-21,-20 1,0-20</inkml:trace>
  <inkml:trace contextRef="#ctx0" brushRef="#br0" timeOffset="26792.679">9069 16113,'19'-20,"21"20,0 0,0-20,19 20,-19-20,19 20,-19 0,0 0,-1-19,-19 19,20 0,-20 0,19 0</inkml:trace>
  <inkml:trace contextRef="#ctx0" brushRef="#br0" timeOffset="27896.7894">10100 16034,'0'-20,"0"0,0 0,0 0,0 0,-19 20,19-20,0 1,-20 19,0 0,20-20,-20 20,0 0,0 0,-19 0,19 0,0 0,-20 20,20-20,1 19,-1 1,0 0,0 0,0 0,20 20,-20-21,20 1,0 20,0-20,0 19,0-19,20 0,0 0,0-20,0 20,19-20,-19 0,20 0,-20 0,0-20,0 20,-1-20,1 0,0 0,0 1,0-21,0 20,-1-20,-19 21,0-1,0 0,0 0,0 0,-19 20,-1 0,20 20,0 0,0 0,0 0,0 19,0-19,20 0,-20 20,19-21,-19 21,20-20,0 0,0 0,0-1,0 1,19-20,-19 0,20 0,-20-20,19 20,-19 0,20-19,-20-1,0 0</inkml:trace>
  <inkml:trace contextRef="#ctx0" brushRef="#br0" timeOffset="28720.8718">10676 15994,'0'-20,"0"0,-20 0,0 20,0-20,1 20,-1 0,0 0,0 0,0 20,0-20,1 20,-1 0,0-20,0 20,20 0,-20 0,20-1,20 1,0 0,0-20,0 20,-1-20,21 20,-20-20,20 20,-1-1,-19-19,20 20,-20 0,-1 0,1-20,-20 20,20 0,-20-1,0 1,-20-20,0 0,1 0,-1 0,-20 0,20 0,-19 0,19-20,0 20,0 0,0-19,0 19,1-20,-1 0,0 20,20-20,0 20</inkml:trace>
  <inkml:trace contextRef="#ctx0" brushRef="#br0" timeOffset="29320.9318">10934 15736,'20'20,"0"0,-20-1,19 1,-19 0,0 0,20 0,-20 0,0-1,0 21,0 0,-20-20,20 19,0 1,0 0,20-1,-20 1,0 0,20-1,0 1,0-20,0 0,19-20,1 20,0-20,-1 0,1 0,0-20,-1 0,1 0</inkml:trace>
  <inkml:trace contextRef="#ctx0" brushRef="#br0" timeOffset="29632.963">10954 16073,'39'0,"-19"0,20-20,0 20,19 0,-19-19</inkml:trace>
  <inkml:trace contextRef="#ctx0" brushRef="#br0" timeOffset="30201.0198">12105 15795,'20'0,"-20"0</inkml:trace>
  <inkml:trace contextRef="#ctx0" brushRef="#br0" timeOffset="30248.0245">12105 15795,'0'0,"39"20</inkml:trace>
  <inkml:trace contextRef="#ctx0" brushRef="#br0" timeOffset="30937.0934">12144 15815,'0'20,"0"0,20 0,-20 0,0-1,0 1,20 0,-20 20,0 0,20-21,-20 21,0 0,20-20,-20 19,0 1,20 0,-20-21,0 21,0-20,0 0,19 0,-19 0,0-1,0-38,0-1,0 0,0 0,0-20,0 20,0 1,0-1,0 0,0-20,0 20,20 1,-20-21,20 20,-20 0,20 0,0 1,0-1,19 0,-19 20,0-20,0 20,0 0,19 0,-19 20,0-20,0 20,20 0,-21-1,1 21,0-20,0 0,-20 19,20-19,-20 0,0 20,20-20,-20-1,0 21,0-20,20 0,-20 0,0 0,19-20,-19-20</inkml:trace>
  <inkml:trace contextRef="#ctx0" brushRef="#br0" timeOffset="31721.1718">12918 16212,'20'-20,"0"20,0 0,0 0,-20-20,20 20,-1 0,-19-19,20 19,0-20,-20 0,20 20,-20-20,0 0,0 0,-20 20,20-19,-20 19,0 0,1 0,-1 0,0 19,0-19,0 20,20 0,-20 0,20 0,-20 0,20-1,0 1,0 20,0-20,20 0,0 19,0-19,0 0,0 0,19-20,-19 0,20 0,0 20,-21-40,21 20,-20 0</inkml:trace>
  <inkml:trace contextRef="#ctx0" brushRef="#br0" timeOffset="33041.3038">13494 16073,'0'-20,"-20"20,20-19,-20 19,0 0,0 0,1 19,-1-19,0 0,0 20,0 0,0 0,0 0,1 0,19 19,-20-19,20 20,-20-20,40-1,-20 1,20 20,-1-40,1 20,0 0,20-20,-20 0,19 0,-19-20,20 20,-20-20,0 0,-1 0,1 0,-20 1,20-1,-20-20,0 20,0 0,-20 1,0 19,1 0,19 19,0 1,0 0,0 20,19-40,1 39,-20-19,20-20,20 20,-20 0,-1-20,1 20,0-20,0 0,0 0,0-20,0 20,-20-20,19 0,-19 0,20 1,-20-21,0 20,0-20,0 21,0-1,0 0,0 40,0 0,0-1,0 1,0 20,0-20,0 0,20 19,-20-19,0 0,0 0,20 0,-20 0,0-1,0-38,0-1,0 0,0 0,0 0,0 0,0-19,0 19,0 0,0 0,0-20,0 21,0-1,20 0,-20 0,20 0,-1 0,1 20,0-19</inkml:trace>
  <inkml:trace contextRef="#ctx0" brushRef="#br0" timeOffset="33561.3558">14149 15875,'0'20,"0"-1,0 1,0 20,0-20,0 0,0 19,19 1,-19-20,0 20,0-1,0 1,20 0,-20-21,20 21,0-20,0 0,0 0,19 0,1-20,0 19,-1-19,-19 0,20-19,-20 19</inkml:trace>
  <inkml:trace contextRef="#ctx0" brushRef="#br0" timeOffset="33873.387">14109 16192,'40'0,"-21"0,21 0,0 0,0 0,-1 0</inkml:trace>
  <inkml:trace contextRef="#ctx0" brushRef="#br0" timeOffset="35345.5342">10795 16807,'0'20,"20"0,-20 0,0 0,0 19,0-19,-20 20,20 0,0-20,0 19,0 1,-20 0,40-21,-20 21,0 0,0 0,0-21,0 21,0-20,0 0,0 0,0-40,0 0,0 0,0 0,0 0,0 1,0-21,0 20,0 0,0 0,0-19,0 19,0 0,20 0,-20 0,20 0,0 20,-1-19,21 19,-20 0,0 0,19 19,-19-19,0 20,0 0,0 20,0-20,-1-1,-19 21,0-20,0 20,0-20,0-1,-19 21,-1-20,0 0,0 0,0-1,-19 1,19-20,-20 0,20 0,0 0,1-20,-1 1,0-1,0 0,20 20</inkml:trace>
  <inkml:trace contextRef="#ctx0" brushRef="#br0" timeOffset="36201.6198">11152 17323,'20'0,"0"-19,0 19,0 0,19-20,-19 20,0-20,0 20,0-20,-1 20,1-20,-20 0,20 20,-20-20,0 1,0-1,-20 0,0 20,1 0,-1 0,0 0,-20 20,1-20,19 0,0 20,-20-20,20 19,0 1,1 0,-1 0,20 0,-20 20,20-21,0 21,20-20,0 0,-1 0,1-1,20 1,-20-20,20 20,19-20,-19 0,-1-20,1 20,0 0,-20 0</inkml:trace>
  <inkml:trace contextRef="#ctx0" brushRef="#br0" timeOffset="37457.7454">11728 17244,'0'-20,"0"0,-20 20,20-20,-20 20,0 0,0 0,0 0,1 0,-1 20,0-20,0 20,0 0,20 0,-20 0,1 19,-1-19,20 0,-20 20,20-20,20-1,-20 1,20 0,-1 0,1-20,0 0,20 0,-20 0,19 0,-19-20,0 0,0 20,0-20,0-19,-20 19,19 0,1 0,-20-19,0 19,0 0,0 0,-20 20,1 0,-1 20,20 0,-20 0,20-1,0 1,20 20,-20-20,20 19,-1-19,1 0,0 0,0 0,20-20,-1 20,-19-20,20 0,-20-20,19 0,-19 0,0 0,0 0,0-19,0-1,-1 0,-19 21,0-21,20 0,-20 0,0 1,20-1,-20 0,0 1,20 19,-20-20,-20 40,20-20,-20 20,0 0,20 20,-19 0,19 0,-20 20,20-1,-20 1,20 0,0-1,0 1,0 0,20-1,-20 1,20 0,-1-1,1-19,0 20,20-20,-20-20,19 20,1-20,0-20,-1 20,1-20</inkml:trace>
  <inkml:trace contextRef="#ctx0" brushRef="#br0" timeOffset="37753.775">12045 17264,'20'0,"20"-20,19 20,1-20,19 0</inkml:trace>
  <inkml:trace contextRef="#ctx0" brushRef="#br0" timeOffset="44361.4357">15617 14644,'0'-19,"20"19,-20-20,20 20,-20-20,-20 20,20-20,0 0,-20 0,20 1,-20 19,20-20,-20 20,20-20,-19 20,19-20,-20 20,20-20,-20 20,0 0,0 0,0 0,0 0,1 0,-1 20,20 0,-20-20,20 20,-20 0,20-1,0 1,-20 0,20 20,-20-20,20 19,0 1,-19 0,19 19,0-19,-20 19,20-19,0 20,0-21,20 21,-20-20,0 19,0-19,0 19,0-19,0 0,0-21,0 21,0-20,-20 0,20 0</inkml:trace>
  <inkml:trace contextRef="#ctx0" brushRef="#br0" timeOffset="44753.4749">15161 15041,'19'0,"1"-20,20 20,0 0,-1-19,21 19,-20-20</inkml:trace>
  <inkml:trace contextRef="#ctx0" brushRef="#br0" timeOffset="45561.5557">15518 15121,'20'0,"0"-20,19 20,-19-20,20 20,-20-20,-1 20,1 0,0-20,-20 0,0 1,20 19,-20-20,-20 0,0 20,0 0,1 0,-1 0,0 20,0 0,0-20,20 19,-20 1,1 0,19 0,0 0,0 0,0 0,0-1,19 21,1-20,0 0,0 0,0-20,0 19,-1-19,21 0,0 0,-20 0,19 0,1 0,0-19,-1 19</inkml:trace>
  <inkml:trace contextRef="#ctx0" brushRef="#br0" timeOffset="46393.6389">15935 15121,'19'0,"1"0,0 0,0 0,20 0,-21-20,1 20,0 0,0 0,0-20,0 20,-1 0,1-20,0 0,0 20,-20-20,20 20,-20-19,0-1,0 0,0 0,-20 20,20-20,-20 20,0 20,0-20,1 0,-1 0,0 20,0-20,0 20,0-20,1 20,-1-1,0 1,20 0,-20 0,20 0,0 0,0 0,0 19,0-19,20-20,-20 20,20 0,19 0,-19-20,20 0,0 19,-1-19,1 0,-20 0,20 0,-21-19,1 19,20-20,-20 0</inkml:trace>
  <inkml:trace contextRef="#ctx0" brushRef="#br0" timeOffset="46937.6933">16411 14863,'20'20,"-20"-1,0 1,0 0,0 0,0 20,0-21,0 21,0-20,0 20,0-20,19 19,-19-19,0 0,20 0,-20 0,20-1,0 1,0-20,20 0,-21 0,1-20,0 20,20-19,-20 19</inkml:trace>
  <inkml:trace contextRef="#ctx0" brushRef="#br0" timeOffset="47353.7349">16728 15021,'0'20,"20"0,-20 0,0 0,0 0,20 0,-20-1,0 1,0 0,0 0,0 0,0 0,20-1,0-19</inkml:trace>
  <inkml:trace contextRef="#ctx0" brushRef="#br0" timeOffset="47633.7629">16669 14823,'20'20</inkml:trace>
  <inkml:trace contextRef="#ctx0" brushRef="#br0" timeOffset="48641.8637">16867 15041,'20'0,"-20"20,0 0,-20 0,20 0,0 0,0-1,0 1,0 20,0-20,0 0,0-1,0 1,20-20,-20 20,0-40,0 0,20 1,-20-1,0 0,0 0,0 0,0 0,0 1,0-1,0 0,20 0,-20 0,20 20,-1-20,1 0,0 20,20 0,-20-19,-1 19,1 19,0-19,0 0,20 20,-20 0,-1-20,1 20,0 0,0 0,0 0,0-1,-20 1,19 0,-19 0,0 0,0 0,20-1,-20 1,0 0,0-40,20 20,-20-20,20 20</inkml:trace>
  <inkml:trace contextRef="#ctx0" brushRef="#br0" timeOffset="48921.8917">17780 15101,'0'-20,"20"20,-40-20</inkml:trace>
  <inkml:trace contextRef="#ctx0" brushRef="#br0" timeOffset="48969.8965">17780 15101,'0'0,"-40"-80</inkml:trace>
  <inkml:trace contextRef="#ctx0" brushRef="#br0" timeOffset="49681.9677">17740 15021,'-20'0,"1"0,-1 0,0 0,0 20,0-20,0 20,1 0,19 0,-20 0,20 0,-20-1,20 1,0 0,0 0,20 0,-20 0,20-20,-1 19,1-19,0 20,20-20,-20 0,19-20,-19 20,0-19,0-1,0 0,0 0,-1 0,-19 0,20 1,-20-1,-20 0,1 20,19 20,0 0,0-1,0 1,0 0,0 0,19 0,1 19,-20-19,20 0,0 20,-20-20,20-1,-20 1,20 0,-20 0,19 20,-19-20,0-1,0 1,0 0,-19 20,-1-20,0-20,-20 19,20-19,-19 0,19-19,-20 19,0 0,1 0,19-20,-20 20,20-40</inkml:trace>
  <inkml:trace contextRef="#ctx0" brushRef="#br0" timeOffset="50906.0901">18217 14962,'0'20,"19"0,-19-1,20 1,-20 0,0 0,0 0,20 0,-20 0,0-1,0 1,0 0,20 0,-20 0,0 0,0-1,0-38,0-1,0 0,0 0,0 0,0 0,20 1,-20-1,20 20,-1-20,1 20,0 0,0 0,0 0,0 0,0 0,-1 0,-19 20,20-20,0 0,-20 20,20-1,0 1,-20 0,0 0,20 0,-20 0,-20-20,20 19,0-38,0-1</inkml:trace>
  <inkml:trace contextRef="#ctx0" brushRef="#br0" timeOffset="51738.1733">18931 15101,'20'0,"-20"-20,0 0,0 0,-20 20,0-20,0 20,-19 0,19 0,0 0,0 20,0-20,0 0,0 20,1 0,-1-20,0 20,20 0,-20 0,20-1,0 1,0 0,0 0,0 0,20 0,0-1,19 1,-19-20,20 20,0-20,-20 0,19 0,-19 0,0 0,0-20,0 0,-1 20,1-19,-20-1,0 0,0 0,0 0,0 0,-20 20,1-19,19-1,-20 0,0 0,0 0,0 20,20-20,-20 20,1 0,19 0</inkml:trace>
  <inkml:trace contextRef="#ctx0" brushRef="#br0" timeOffset="52217.2212">19110 14883,'0'-20,"19"40,-19-1,0 1,-19 0,19 0,19 0,-19 19,0-19,0 20,0 0,20-20,-20-1,0 21,20-20,-20 0,0 0,20-20,-20 19,0-19</inkml:trace>
  <inkml:trace contextRef="#ctx0" brushRef="#br0" timeOffset="52538.2533">18990 15021,'20'0,"20"0,-20 0,0 0,19 0,1 0,0 0,-1 0,1 0,0 0,0 20,-1-20,-19 0,0 0</inkml:trace>
  <inkml:trace contextRef="#ctx0" brushRef="#br0" timeOffset="53978.3973">15597 17085,'0'20,"20"0,-40 0,20 0,0-1,0 1,-20 0,20 0,0 0,0 20,0-21,0 21,0-20,20 20,-20-21,0 21,0-20,20 20,0-21,-20 1,20 0,0 0,-1 0,1-20,0 20,20-20,-20 0,19 0,-19-20,20 20,0-20,-1 0,-19 20,20-20,-20 0,19 1,-19-1,0 0</inkml:trace>
  <inkml:trace contextRef="#ctx0" brushRef="#br0" timeOffset="54386.4381">15518 17403,'20'-20,"0"20,-1-20,21 20,0-20,-1 20,21 0,-20-20</inkml:trace>
  <inkml:trace contextRef="#ctx0" brushRef="#br0" timeOffset="54993.4988">16173 17383,'19'20,"-19"0,20-1,-40 1,20 0,0 0,0 0,0 0,0-1,20 1,0 0,0-20,0 20,20-20,-21 0,1 0,0 0,20-20</inkml:trace>
  <inkml:trace contextRef="#ctx0" brushRef="#br0" timeOffset="56073.6068">16649 17462,'0'-20,"0"1,-20 19,0-20,0 20,20-20,-19 20,-1 0,0 0,0 20,0-20,0 0,0 20,1-1,-1 1,20 0,-20 0,20 0,0 0,0 19,0-19,20 0,0 0,-1-20,-19 20,40-20,-20 20,0-20,0 0,0-20,-1 20,1 0,0-20,0 0,-20 0,20 20,-20-20,0 0,0 1,0-1,0 0,-20 20,20-20,0 40,0 0,0 0,0-1,0 21,20 0,-20-20,0 19,20 1,-1-20,1 20,-20-1,20-19,-20 0,0 20,0-21,0 1,-20-20,20 20,-20 0,1-20,-1 20,0-20,-20 0,20 0,-19 0,19-20,-20 20,20-20,-19 0,19 0,0 1,0-1,0 0</inkml:trace>
  <inkml:trace contextRef="#ctx0" brushRef="#br0" timeOffset="57137.7132">16748 17383,'20'0,"-20"20,0 0,0-1,0 1,0 0,0 0,0 0,0 19,0-19,0 0,0 0,20 0,-20 0,0 0,0-1,0 1,0 0,20-20,-20 20,0-40,0 0,0 0,0 1,0-1,0 0,0 0,0 0,20 0,-20 0,19 1,1 19,-20-20,20 20,0 0,0 0,0 0,-1 0,1 20,0-20,-20 19,20 1,0 0,-20 0,0 0,20 0,-20 0,0-1,19 1,-19 0,0 0,0 0,0-20</inkml:trace>
  <inkml:trace contextRef="#ctx0" brushRef="#br0" timeOffset="57681.7676">17185 17363,'20'20,"-20"0,0 0,0-1,0 1,0 0,0 0,0 20,19-21,-19 21,0-20,20 20,-20-20,20-1,0 1,-20 0,20 0,0 0,-1-20,21 20,-20-20,20 0,-1 0,-19 0,20 0,-20 0,0-20,-1 20,1-20</inkml:trace>
  <inkml:trace contextRef="#ctx0" brushRef="#br0" timeOffset="57993.7988">17205 17601,'19'0,"1"0,0 0,0 0,20 0,-21-20,21 20,0 0,-20 0,19 0</inkml:trace>
  <inkml:trace contextRef="#ctx0" brushRef="#br0" timeOffset="58345.834">16272 17224,'0'-20,"20"20,0 0</inkml:trace>
  <inkml:trace contextRef="#ctx0" brushRef="#br0" timeOffset="59369.9364">18435 17542,'20'0,"-20"-20,20 20,-20-20,0 0,-20 0,0 20,0 0,0 0,0 0,0 20,1-20,-1 20,0-20,20 20,-20 0,0-1,0 1,20 0,-19 0,19 0,19 0,-19 0,20-1,0 1,0 0,20-20,-1 20,-19-20,20 0,-20 0,19 0,-19 0</inkml:trace>
  <inkml:trace contextRef="#ctx0" brushRef="#br0" timeOffset="60274.0268">18673 17383,'0'20,"0"0,20-1,-20 1,0 0,0 0,20 0,-20 0,0-1,0 1,0 20,0-20,0 0,19 0,-19 19,0-19,20 0,-20 0,0 0,20-20,-20-20,0 0,0 0,-20 0,20 0,0 1,20-1,-20 0,20 0,0 0,0 20,-20-20,20 20,-1 0,21 0,-20 20,20-20,-21 0,1 20,0-20,0 20,0 0,-20 0,20-1,-20 1,0 0,20-20,-40 20,20 0,20-20,-20 20,0-20</inkml:trace>
  <inkml:trace contextRef="#ctx0" brushRef="#br0" timeOffset="61098.1092">19189 17661,'20'0,"0"0,-1 0,1 0,0 0,-20-20,20 20,0 0,0-20,0 20,-1 0,-19-20,20 20,-20-20,20 20,-20-20,-20 20,0 0,1 0,-1 0,20 20,-20-20,0 20,0-20,0 20,0 0,1 0,19 0,0-1,0 1,0 0,0 0,0 0,19-20,1 20,0-1,0-19,0 20,20-20,-21 0,21 0,0 0,-20 0</inkml:trace>
  <inkml:trace contextRef="#ctx0" brushRef="#br0" timeOffset="61450.1444">19883 17681,'20'-20,"-20"20</inkml:trace>
  <inkml:trace contextRef="#ctx0" brushRef="#br0" timeOffset="62034.2028">19864 17601,'-20'0,"0"0,0-20,0 20,0 0,1 0,-1 0,0 0,0 0,0 20,0-20,0 0,20 20,0 0,0 0,20 0,0-1,0-19,0 20,0 0,0-20,-1 20,1-20,20 20,-20-20,0 20,-20-1,19-19,-19 20,20 0,-20 0,-20-20,20 20,-19-20,19-20,-20 20,0 0,0 0,0-20,0 20,1 0,-1 0,0 0,0 0,0 0,20 0</inkml:trace>
  <inkml:trace contextRef="#ctx0" brushRef="#br0" timeOffset="62578.2572">20161 17442,'0'20,"20"0,-20 0,20 0,-20 19,0-19,20 0,-20 20,0-20,0 19,20-19,-20 0,0 0,19 0,-19 0,0-1,20 1,0-20,-20 20,20-20,-20-20,0 0</inkml:trace>
  <inkml:trace contextRef="#ctx0" brushRef="#br0" timeOffset="62930.2924">20082 17681,'0'-20,"20"20,0 0,-1-20,21 20,-20 0,20 0,-1 0,1-20,-20 20,20 0,-21 0,1 0,0-20,0 20,0 0</inkml:trace>
  <inkml:trace contextRef="#ctx0" brushRef="#br0" timeOffset="67402.7396">417 12303,'0'20,"0"0,0-1,0 1,0 0,0 0,0 0,0 0,0 19,0-19,0 20,0-20,0 19,0 1,0 0,0-1,0 1,0-20,0 20,0-1,0 1,0 0,0-20,0 19,0-19,0 0,0 0,0 0,0-1,0 1,-20 0</inkml:trace>
  <inkml:trace contextRef="#ctx0" brushRef="#br0" timeOffset="68170.8164">397 12243,'40'-19,"-21"19,21 19,-20-19,20 0,-21 20,1 0,0 0,0 0,-20 0,20-1,-20 21,0-20,0 20,0-21,0 21,0-20,-20 20,0-20,0-1,0-19,-19 20,19-20,0 0,0 0,0 0,1 0,-1 0,0-20,0 20,0-19,40 19</inkml:trace>
  <inkml:trace contextRef="#ctx0" brushRef="#br0" timeOffset="73306.3299">992 12283,'0'-20,"0"0,0 1,-20 19,20-20,-20 20,1 0,-1 0,0 0,20 20,-20-20,0 0,0 19,1 1,-1-20,0 20,0 0,20 0,-20 0,0-1,20 1,0 20,0-20,0 0,0-1,20 1,0 0,-20 0,20-20,0 0,0 0,-1 0,1 0,0-20,0 0,0 20,0-20,-1 1,1-1,-20 0,20 0,-20-20,20 21,-20-1,0 0,0 0,0 0,0 0,-20 20,20 20,-20 0,0 0,20 0,0 0,0-1,0 1,0 20,0-20,20 0,-20-1,20-19,0 20,-20 0,20 0,0-20,0 20,-1-20,1 0,20 0,-20 0,0-20,-1 20,1-20,0 20,0-20,0 20,0-20,0 1,-20-1,19-20,-19 20,0 0,20 1,-20-1,0 0,0 0,0 0,0 0,0 1,0 38,0 1,0 0,0 0,0 0,0 0,0 19,0-19,0 0,0 0,0 19,0-19,20 0,-20 0,0 0,0 0,0-40,0 0,0 0,0 0,0 0,20 1,-20-1,0 0,0 0,0-20,20 21,-20-1,0 0,20 0,-20 0,19 0,1 1,-20-1,20 20,0 0,0 0,0 0,0 0,-1 0,1 0,0 0,0 20,0-1,-20 1,20 0,-20 0,19 0,-19 0,0 19,0-19,0 0,20 20,-20-21,0 21,0-20,0 0,20 0,0 0,0-20,0 0,-1 0,1 0,0 0,0-20,0 0,0 20,0-20,-1 0,1 0,-20 0,20-19,0 19,-20 0,0 0,20-19,-20 19,0 0,20-20,-20 20,0 1,0-21,0 20,19 0,-19 0,0 0,0 1,0-1,0 0,0 0,20 20,-20 20,-20-20,20 20,0 19,0-19,0 0,-19 20,19 0,0-21,-20 21,20 0,0-20,0 19,0-19,0 20,0-1,20-19,-20 0,0 0,19 0,-19 0,20-20,0 20,0-20,0 0,0 0,-1 0,1-20,0 20,0-20,0 0,-20 0,20 0,-20-19,20 19,-20 0,19-20,-19 20,20-19,-20 19,0-20,0 20,0 1,0 38,0 1,-20 0,20 20,0-20,0 19,0-19,20 0,-20 20,0-21,20 1,-20 20,20-20,0-20,0 20,-1 0,1-20,0 0,20 0,-20 0,0 0,-1 0,1-20,0 0,0 20,0-20,-20-20,20 20,-1 1,-19-21,20 20,-20 0,20-19,-20 19,0 0,0 0,20 0,-20 0,-20 20,20 20,0 0,0 0,0 0,0 0,0-1,20 21,-20-20,0 0,0 19,0-19,0 0,0 20,0-20,0 0,0-1,0-38,0-1,0 0,0 0,0 0,0 0,0-19,0 19,0 0,0 0,0 0,20-19,-20 19,0 0,20 0,0 0,-1 0,1 1,0 19,0 0,0 0,0 19,-20 1,0 0,19 0,-19 20,0-21,0 1,0 0,0 0,20 0,-20 19,0-19,20-20,-20 20,20 0,-20 0,20-20,0 0,-1 0,-19 20,20-20,0-20,0 20,0 0,-20-20,20 20,0-20,-1 0,1 0,-20 1,20-1,0 0,-20 0,20 0,-20 0,20 1,-1-1,1 0,0 0,0 0,0 20,-20-20,20 20,-1 0,1 0,0 0,0 0,0 20,0-20,-20 20,20-20,-1 20,-19 0,0 0,20-20,-20 19,0-38,-20-1,20 0,0 0,0 0,-19 20,19-20,-20 20,20-19,-20 19,0 0,0 0,0 0,0 0,1 19,-1-19,20 20,-20 0,0 0,20 0,-20 0,20-1,-20 21,20-20,-19 0,19 19,-20-19,20 0,20 0,-20 0,19 0,1-20,0 0,20 20,-20-40,19 20,-19 0,0-20,0 0,-20 0,20 0,-20-19,20 19,-20-20,0 20,0 0,0 1,0-1,0 0,0 0,-20 0,0 20,0 20,20 0,0 0,-20 0,20-1,20 1,-20 20,0 0,20-1,-20 1,20 0,-20-1,20 21,-20-20,-20 19,20-19,0-1,0 1,0 0,0 0,-20 19,0-39,0 20,0-1,-19 1,-1 0,20-20,-20 19,1-19,-1 0,-19-20,19 20,-20-20,1 0,-1 0,1-20,19 0,-19 0,19-19,-20-21,21-19,19 19</inkml:trace>
  <inkml:trace contextRef="#ctx0" brushRef="#br0" timeOffset="73922.3915">2342 11966,'19'0</inkml:trace>
  <inkml:trace contextRef="#ctx0" brushRef="#br0" timeOffset="74890.4883">1865 12224,'0'-20,"20"20,0 0,0 0,0 0,0 0,19-20,-19 20,0 0,0 0,0 0,-1 0,1-20,0 20,0 0,0 0</inkml:trace>
  <inkml:trace contextRef="#ctx0" brushRef="#br0" timeOffset="85611.5603">20241 16351,'19'0,"1"0,0 0,0 0,0-20,20 20,-21 0,1-20,20 20,-20-20,19 1,-19 19,0-20,0 0,20 0,-20 0,-20 0,19 20,-19-19,0-1,0 0,-19 0,-1 20,20-20,-40 20,20 0,0 0,0 0,-19 0,19 0,-20 0,20 20,1 0,-21 0,20 0,0-1,-20 1,21 20,19 0,-20-1,0-19,20 20,0 0,20-1,0-19,-1 20,1-20,20-1,0 1,-1-20,1 0,20 0,-1 0,-19-20,19 20,-19-19,0-1,-1 0</inkml:trace>
  <inkml:trace contextRef="#ctx0" brushRef="#br0" timeOffset="86210.6202">20975 16133,'20'0,"-20"20,20-20,-1 19,1-19,0 20,0 0,0 0,0 0,-1 0,21-1,-20 1,20 0,-21 0,21 0,0 0,0 0,-21-1,21 1,0 0,-20-20,-1 20,21-20</inkml:trace>
  <inkml:trace contextRef="#ctx0" brushRef="#br0" timeOffset="86755.6747">21094 16490,'0'-20,"0"0,20 0,-20 1,20-21,-1 20,1 0,0-20,0 21,0-21,0 20,-1 0,1-19,0 19,20 0,-20 0,0-20,-20 21,19-1,-19 0,20 20,-20-20,0 0</inkml:trace>
  <inkml:trace contextRef="#ctx0" brushRef="#br0" timeOffset="87730.7722">21590 15835,'0'40,"20"-20,-20 19,20-19,-20 20,20-20,-20 19,0 1,19 0,-19-1,0 1,0 0,20-1,-20 1,0 0,20 0,-20-21,0 1,20 0,-20 0,20-20,0-20,-20 0,0 0,-20 1,20-1,0 0,20 0,-20-20,0 20,0 1,0-1,19 0,-19 0,20 0,0 0,0 1,0-1,0 20,19-20,-19 20,20 0,-20 0,0 0,-1 0,1 20,0-20,-20 20,20-1,0 21,-20-20,20 0,-20 19,0-19,0 0,0 0,0 0,0 0,19-20,-19 20,0-1,0 1,0-40,20 20,-20-19</inkml:trace>
  <inkml:trace contextRef="#ctx0" brushRef="#br0" timeOffset="89570.9562">22721 16192,'0'-20,"0"1,-20 19,20-20,-20 0,1 20,-1-20,0 20,0-20,0 20,0 0,0 0,1 0,-21 0,20 20,-20 0,21 0,-1 0,0-1,0 1,0 0,20 20,0-20,0-1,0 1,20 0,-20 0,20 0,0-20,0 20,-1-20,21 0,-20 0,20 0,-21 0,1 0,0-20,20 0,-40 0,20 0,0 0,-1 1,-19-1,20 0,-20 0,0 0,20 0,-40 40,40-20,-20 20,0 0,20 0,-20 0,0 19,20-19,-20 0,20 0,-1 0,1 0,0-20,0 19,0-19,0 20,19-20,-19 0,0-20,20 20,-20-19,-1-1,1 0,0 0,0 0,-20 0,20-19,0-1,0 20,-1-20,1 1,0-1,-20 20,0-19,0 19,0-20,0 20,0 0,0 0,-20 1,0 38,20 1,-19 0,19 0,0 0,0 0,0 19,0-19,19 20,-19-20,20 19,-20-19,20 20,0-20,0 0,0 19,-1-19,21 0,-20 0,20 0,-21 0,21-20,-20 19,20-19,-20-19,19 19,1-20,-20 20,19-20,1 0,0 0,-1 0,-19-19,0 19,0-20,0 20,0-19,-20 19,0-20,0 20,0-19,-20 19,20 0,-20 0,0 0,-20 20,1 0,-1 0,20 0,-19 20,19 0,0 0,0 19,20-19,0 20,0 0,0-1,20-19,20 20,-1-1,21 1,-1-20,1 0,19 0,-19 0</inkml:trace>
  <inkml:trace contextRef="#ctx0" brushRef="#br0" timeOffset="98314.8305">1151 9961,'-20'-20,"20"1,0-1,0 0,-20 20,20-20,-20 20,20-20,-19 0,19 1,-20 19,0 0,20-20,-20 20,0 20,0-20,0 19,-19 1,19 20,0-20,-20 19,21 21,-1-20,0 19,20 1,-20-1,0 1,20-1,-20 1,1 19,19-19,-20-1,0 21,20-21,0-19,-20 0,20-1,0 1,0-20,0 0,0 0,0-20</inkml:trace>
  <inkml:trace contextRef="#ctx0" brushRef="#br0" timeOffset="98779.877">536 10418,'20'0,"-1"-20,41 0,-20 20,-1-20,21 0,-20 0,-1 20,-19-19,0 19</inkml:trace>
  <inkml:trace contextRef="#ctx0" brushRef="#br0" timeOffset="99450.9441">1270 9862,'0'20,"-20"0,20 0,-20-1,20 1,0 20,-20 0,20-1,-19 1,-1 0,0 19,20 1,-20-21,0 21,0 0,20-21,0 1,0 0,20-21,0 1,0 0,0 0,0-20,-1 0,21-20,-20 20,20-20</inkml:trace>
  <inkml:trace contextRef="#ctx0" brushRef="#br0" timeOffset="100075.0065">1667 10279,'-20'-20,"20"0,0 0,-20 0,0 1,1 19,-1 0,-20 0,20 19,0-19,-19 20,19 0,-20 0,20 20,0-21,1 21,-1-20,20 20,0-1,0 1,20-20,-20 20,19-21,1 1,0-20,20 0,-20-20,19 20,-19-39,20 19,0-20,-21 1,1-1,0 20,-20-20,0 1,-20 19,20 0,-20 0,1 0,19 20</inkml:trace>
  <inkml:trace contextRef="#ctx0" brushRef="#br0" timeOffset="100980.097">1766 10199,'0'20,"0"0,0 0,0 0,0 0,0 19,0 21,0-20,-20 19,20-19,-20 19,20 1,-19-20,19 19,0-19,-20-1,20 1,0 0,-20-20,20 0,20-40,-20 0,20 0,-20 0,0-20,0 1,0 19,0-40,0 21,0-1,0 0,0 1,0-21,0 20,0 1,0-21,19 20,-19 21,20-21,0 20,0-20,0 21,19-1,-19 0,0 0,20 20,-20 0,0 0,-1 20,-19 0,20 0,-20-1,0 21,0 0,0-1,0 1,-20 0,20 0,-19-1,-1-19,-20 20,20-40,0 20,-19-20,-1 0,0 0,1 0,19 0,-20-20,40-20,0 20</inkml:trace>
  <inkml:trace contextRef="#ctx0" brushRef="#br0" timeOffset="101892.1882">2143 10160,'0'20,"0"-1,0 1,0 0,0 20,0-1,0 1,-20 20,20-1,-20 1,20-1,-19-19,19 20,-20-21,20 1,0 0,0-21,0 1,0 0,0-40,-20-19,20 19,0-20,0-19,-20-1,20 0,0 1,0-1,20 1,-20-1,20 21,0-1,-20 0,19 1,1 19,-20-20,20 20,0 0,0 1,19 19,-19-20,20 40,-20-20,0 19,0 1,-1 0,-19 0,0 20,0-21,0 1,0 0,0 20,0-20,-19 19,-1-19,-20 0,0 0,1 0,-1 0,20-1,-20-19,21 0,-1 0,0-19,-20-1,40-20,-20 20</inkml:trace>
  <inkml:trace contextRef="#ctx0" brushRef="#br0" timeOffset="102795.2785">2560 10041,'-20'20,"20"-1,0 21,-20-20,20 20,-20-1,0 21,20-21,0 1,0 0,20 0,0-1,0-19,0 20,0-20,0-1,-1-19,1 0,20 0,0 0,-1-19,-19-21,20 20,0-20,-21 21,21-21,-40 0,20 0,-20-19,0 19,0 1,0 19,0 0,0 0,0 0,-20 0,20 40,0 0,0 0,0 0,0 0,0 19,0 1,0 0,20 19,-20 1,0-1,0 1,0-1,-20 1,20-1,-20 1,-19-1,-1-19,0 20,0-21,1 1,-1 0,-19-1,-1-19,0 0,1-20,19 0,-19-20</inkml:trace>
  <inkml:trace contextRef="#ctx0" brushRef="#br0" timeOffset="110348.0337">1488 10239,'0'-20,"20"20</inkml:trace>
  <inkml:trace contextRef="#ctx0" brushRef="#br0" timeOffset="110436.0425">1488 10239,'0'0,"40"-79</inkml:trace>
  <inkml:trace contextRef="#ctx0" brushRef="#br0" timeOffset="111748.1737">1528 10160,'0'-20,"-20"20,20-20,-20 20,0 0,1 0,-1 0,0 0,0 20,0-20,20 20,-20-20,20 20,-19-1,-1 1,20 0,-20 0,20 0,0 0,-20-20,20 19,0 1,0 0,0 0,0 0,0 0,20 0,-20-1,0 1,0 0,0 0,20 0,0 0,-20-1,19-19,1 20,0-20,0 0,0 0,0 0,-1 0,21-20,-20 20,0 0,-20-19,20 19,0-20,-1 0,-19 0,0 0,20 0,-20 1,0-1,20 0,-20 0,0 0,0 0,0 0,-20 1,20-1,0 0,0 0,-20 0,20 0,-19 1,-1-1,0 0,0 20,20-20,-20 20,40 0,0 0,0 0,0 20,-1-20,-19-20,20 20,0 0,0 0,0 0,0 0,-1 0,-19 20,0 0</inkml:trace>
  <inkml:trace contextRef="#ctx0" brushRef="#br0" timeOffset="116364.6353">1568 10100,'-20'0,"0"0,0 0,0 0,0 0,-19 20,19-20,20 20,-20-20,0 20,0 0,20-1,-19 1,19 0,0 20,0-20,0 19,0 1,0 0,0-1,0-19,19 0,1-20,0 20,20-20,-1 0,1 0,-20-20,40 0,-21 0,-19 1,20-21,-20 20,-1 0,-19 0,0-19,0 19,-19-20,19 20,0 0,-20 1,0-1,0 20,0-20,-19 20,-21 20,20-20,1 20,-1-20,0 19,1 1,19 0,0 20,20-20,-20 19,0-19,20 20,0-20,0 19,20 1,0-20,0 0,0-20,19 0,1 0,0 0,-1-20,1 0,-20 0,0-19,0 19,-1-20,-19 0,0 1,0-1,-19 20,19-20,-20 21,20-1,-20 0,0 0,0 20,0 0,0 20,-19 0,-1 19,0 1,1-20,19 20,0-1,20-19,0 0,20 0,0 20,0-21,19 1,-19 0,20-20,-20 0,19 20,-19-20,20-20,0 20,-21-20,1 0,0 1,0-1,0 0,0-20,-20 20,0 0,0-19,0-1,-20 20,0 0,0 1,-20-1,1 20,-1 0</inkml:trace>
  <inkml:trace contextRef="#ctx0" brushRef="#br0" timeOffset="123420.3408">9842 17899,'-19'0,"19"-20,-20 20,20 20,-20-20,0 0,0 20,20-1,0 1,0 0,20-20,0 20,0 0,0-20,-1 20,1-20,0 20,0-20,0 19,0-19,-20 20,20-20,-20 20,0 0,-20 0,0-20,0 0,20 20,-20-20,0 0,0 0,1 0,-1 0,0-20,0 20,20-20</inkml:trace>
  <inkml:trace contextRef="#ctx0" brushRef="#br0" timeOffset="124100.4088">9723 17780,'-19'0,"-1"20,0-20,0 0,0 19,0 1,1 0,-1 0,0 0,-20 19,20 1,0 20,-19-21,19 21,20-20,-20 19,20 1,0-21,20 1,0 0,0-1,-1-19,21 0,0 0,0-20,19 20</inkml:trace>
  <inkml:trace contextRef="#ctx0" brushRef="#br0" timeOffset="124660.4648">9962 17919,'0'19,"0"1,0 0,0 0,0 0,0 20,0-1,0 1,19 0,-19-21,0 21,0-20,0 20,0-20,20-1,-20-38</inkml:trace>
  <inkml:trace contextRef="#ctx0" brushRef="#br0" timeOffset="128692.868">10319 18157,'-20'-20,"0"20,0-20,0 20,1 0,-1 0,0 0,0 0,0 20,0-20,20 20,-20 0,20-1,0 1,0 0,20 0,-20 0,20 0,0-20,0 0,0 20,0-20,-1 0,1-20,0 20,-20-20,0 0,0 0,0 0,0 0,0 1,0-1,-20 20,20 20,20-1,0-19,-20 20,20-20,0 0,-1 0,1 0,0 0,0-20,0 20,0-19,-20-1,20 0,-40 0,20 40,0 0,0 0,0-1,0 1,0 0,0 0,0 20,0-20,20-1,-20 1,19-20,1 0,0 0,0-20,0 20,-20-19,20-1,-1 0,-19 0,20 0,-20 0,0 0,0 1,20 19,-40 0,40 0,-20 19,0 1,0 0,0 0,0 0,0 0,20 0,-20-1,20 1,0 0,-1-20,-19 20,20-20,0 0,-20-20,20 20,-20-20,20 20,-20-20,20 1,-20-1,0 0,0 0,0-20,0 20,0 1,0-1,-20 0,20 0,0 0,-20 20,20 20,0 0,20-20,-20 20,20 0,0-1,-20-38,0-1,0 0,0 0,-20 0,20 0,0 1,0-1,0 40,0-1,0 1,0 0,20-20,-20 20,0 0,19-20,-19-20,20 20,0-20,0 0,-20 0,20 20,-20-19,0-1,0 0,20 0,-20 0,0 0,0 0,0 40,0 0,0 0,-20 0,20 20,0-1,0 1,-20-20,20 19,0 1,0 0,0-20,0 19,20-19,-20 0,20-20,-20 20,19 0,1-20,0 0,0 0,0 0,0 0,-1-20,1 20,-20-20,20 0,0 20,-20-20,20 1,0-1,-20 0,20 0,-20 0,0 0,0 0,0 40,-20 0,20 0,0 20,0-20,0-1,0 1,20 0,-1 0,1-20,0 20,0-20,0 0,0-20,-1 20,1-20,-20 0,20 0,-20 1,20-1,-20 0,0-20,0 20,-20 0,20 1,0 38,0 1,0 0,0 0,20 0,-20 20,20-21,-20 21,20-20,-20 20,20-1,-20 1,0-20,0 20,0-21,0 1,0 0,0 0,-20 0,0 0,0-20,0 0,0 0,0 0,-19-20,-1 20,0-20,21 0,-21 0,20 0,0 1,0-1,20 0,20 20,-20-20,20 20,20-20</inkml:trace>
  <inkml:trace contextRef="#ctx0" brushRef="#br0" timeOffset="129756.9744">12105 18236,'0'-20,"-20"20,0 0,0 0,0 0,0 20,1-20,-21 20,20 0,0 0,0 0,1-1,19 21,0-20,0 0,19 0,1-1,0-19,0 0,0 0,0 0,-1 0,1-19,0 19,-20-20,20 0,0 0,-20 0,0 0,0 1,0-1,0 40,0-1,0 1,0 0,0 0,0 20,20-21,-20 21,0 0,0-20,20 19,-20 1,0-20,0 20,19-21,-38 1,19 0,0 0,-20-20,0 0,0-20,-20 20,20-20,-19 0,19 1,0-21,0 20,20 0</inkml:trace>
  <inkml:trace contextRef="#ctx0" brushRef="#br0" timeOffset="130261.0248">12363 18375,'-20'-20,"0"20,0 0,0 0,0 0,-19 0,19 20,0 0,0-20,0 40,20-21,0 1,0 0,20 0,0 0,0-20,20 20,-1-20,-19 0,20 0,-20-20,-1 0,1 0,-20 0,0 0,0 1,-20-1,1 0,-1 20</inkml:trace>
  <inkml:trace contextRef="#ctx0" brushRef="#br0" timeOffset="131292.1279">12482 18415,'0'20,"0"-1,0 1,20 0,-20 0,0 0,0 0,19 0,1-1,0-19,0 20,0-20,0 0,19-20,-19 20,0-19,-20-1,20 0,-20 0,0 0,20 0,-20 0,0 1,0-1,0 40,0-1,0 1,20 0,-20 0,0 0,0 0,19 0,-19-1,0 1,0 0,20-20,-20-20,0 0,0 1,0-1,0 0,0 0,20 0,-20 0,20 0,-20 1,20 19,0-20,-1 20,1 0,0 0,0 0,0 20,0-20,-20 19,20 1,-1-20,-19 20,20 0,-20 0,0 0,0 0,0-1,0-19</inkml:trace>
  <inkml:trace contextRef="#ctx0" brushRef="#br0" timeOffset="132093.208">13355 18474,'0'-20,"0"1,-20 19,0-20,0 20,-19 0,19 0,0 0,0 20,0-1,0 1,20 0,0 20,0-20,20-20,-20 20,20-1,20 1,-20-20,-1 0,21 0,-20 0,0-20,0 20,0-19,-20-1,19 0,-19 0,20 20,-20-20,0 40,-20 0,20 0,0 0,0-1,0 21,0-20,0 0,0 19,-19 1,19-20,-20 20,20-21,-20 1,0 0,20 0,-20 0,0 0,0 0,1-20,-1 19,0-19,0 0,-20 0,1 0,19-19</inkml:trace>
  <inkml:trace contextRef="#ctx0" brushRef="#br0" timeOffset="132364.2351">12581 18335,'20'0,"-20"0</inkml:trace>
  <inkml:trace contextRef="#ctx0" brushRef="#br0" timeOffset="133532.3519">14089 18454,'-20'-19,"0"19,1 0,-1 0,0 0,0 0,0 0,0 19,0-19,1 20,-1-20,0 20,20 0,-20 0,20 0,0 0,20-1,-20 1,20 0,0-20,-1 20,21-20,-20 0,0 0,0-20,0 20,-1-20,1-19,-20 19,20 0,-20-20,0 20,0 0,0 1,0-21,0 20,-20 0,20 0,0 1,0 38,20 1,-20 0,0 0,20 0,-20 19,20 1,-20-20,0 20,20-20,-20 19,19-19,-19 0,0 0,0-40</inkml:trace>
  <inkml:trace contextRef="#ctx0" brushRef="#br0" timeOffset="134260.4247">14426 18554,'0'-20,"0"0,-19 20,-1-20,0 20,0 0,0 0,0 0,1 20,-1-20,0 20,20 0,-20 0,20-1,-20-19,20 20,0 0,20 0,-20 0,20-20,0 20,0-20,-1 0,1 0,0 0,0 0,0-20,0 20,-20-20,19 0,-19 0,20 0,-20 1,0-1,0 0,-20 20,20-20,-19 0,-1 20,0-20,0 20,0 0,0 0</inkml:trace>
  <inkml:trace contextRef="#ctx0" brushRef="#br0" timeOffset="135132.5119">14486 18514,'20'0,"-20"20,0 0,0 0,0-1,20 1,-20 0,0 0,0 0,0 0,0-1,0 1,19 0,-19 0,20-20,0 0,-20-20,0 0,20 0,-20-19,20 19,-20 0,20 0,-20 0,0 1,20 19,-20 19,19 1,-19 0,20 0,0 20,0-21,0 1,0 0,-1 0,1-20,-20 20,20-20,0 0,-20-20,0 0,20 20,-20-40,0 21,0-21,0 20,0-20,0 21,-20-1,20 0,-20 0,0 0,0 20,20 20,-19-20</inkml:trace>
  <inkml:trace contextRef="#ctx0" brushRef="#br0" timeOffset="135820.5807">14942 18514,'20'20,"-20"0,20 0,-20-1,0 1,20 0,-20 0,0 0,0 0,20-1,-20 1,0 0,20 0,-20 0,0-40,0 0,0 0,0 0,0 1,0-1,0 0,0 0,19 0,-19 0,20 20,-20-19,20 19,0 0,0 0,0 0,-1 19,1-19,0 20,0 0,0 0,0 0,0 0,-20-1,19 1,-19 0,0-20</inkml:trace>
  <inkml:trace contextRef="#ctx0" brushRef="#br0" timeOffset="136276.6263">15399 18395,'20'0,"19"0,-19 0,0 20,20 0,-20-1,19 1,-19 20,20-20,-20 20,-1-1,21 1,-20-20,-20 19,20 1,-20-20,0 20,-20-21,20 1,-20 20,0-40,-19 20,-1 0,0 0,1-20,-1 0,-20 0</inkml:trace>
  <inkml:trace contextRef="#ctx0" brushRef="#br0" timeOffset="143373.3359">5318 14525,'20'0,"0"0,-20-19,20 19,0 0,-1 0,-38 19,19 1,0 0,0 20,0-1,0-19,-20 20,20 20,0-21,0 1,0 0,0-21,0 1,0 0,0 0,20-20,-20-20,19 20,-19-20,20-19,-20 19,20-20,0 0,0 1,0 19,-1-20,1 20,0 20,-20-20,20 20,-20 20,20 0,-20 0,20 0,-20 20,19-21,-19 21,20 0,0-20,-20 19,20-19,-20 0,20-20,0 0,0 0,-1 0,1-20,0 0,0 0,-20-19,20 19,-20-20,0 1,0-1,0 0,0-19,-20 39,20-20,-20 20,20 0,-20 1,20 19</inkml:trace>
  <inkml:trace contextRef="#ctx0" brushRef="#br0" timeOffset="143957.3943">6112 14664,'-20'-20,"20"1,-20 19,20-20,-20 20,0 0,1 0,-21 0,20 20,0-1,0 21,1-20,-1 20,0-1,20 1,-20 0,20-1,0-19,20 0,0 0,0-20,-1 20,1-40,20 20,-20-20,0 0,19 0,-19-19,0 19,-20-20,0 1,0 19,0 0,0-20,0 20,0 0</inkml:trace>
  <inkml:trace contextRef="#ctx0" brushRef="#br0" timeOffset="144445.4431">6191 14684,'0'20,"0"0,0 0,0 0,-20-1,20 21,0-20,-19 20,19-21,0 1,0 0,-20-20,20-20,20 20,-20-20,0 1,0-21,0 20,19-20,-19 21,20-21,0 0,0 0,0 21,0-21,-1 20</inkml:trace>
  <inkml:trace contextRef="#ctx0" brushRef="#br0" timeOffset="145285.5271">6489 14625,'0'19,"0"1,0 0,0 20,20-20,-20 19,0 1,0 0,-20-20,20 19,0-19,0 0,0 0,20-20,-20-20,0 0,0 0,0-19,0 19,20 0,-20-20,0 20,0-19,19 19,-19 0,20 0,-20 0,20 0,0 1,0-1,20 20,-21-20,1 20,0 0,0 20,0 0,0-1,-1 1,-19 0,0 0,20 20,-20-20,0 19,0-19,20 20,-20-20,20-1,-20 1,20-20,0 20,-1-20,1 0,0-20,20 20,-40-20</inkml:trace>
  <inkml:trace contextRef="#ctx0" brushRef="#br0" timeOffset="146317.6303">7680 14605,'0'-20,"-20"20,0 0,0 0,0 0,0 0,0 20,1 0,-1-1,0-19,0 20,20 0,-20 20,20-20,0 0,0-1,0 21,0-20,20 20,0-21,-20 1,20-20,0 20,19-40,-19 20,0-20,0 20,0-19,0-1,-1 0,1 0,0 0,-20-19,20 19,-20 0,20 0</inkml:trace>
  <inkml:trace contextRef="#ctx0" brushRef="#br0" timeOffset="147653.7639">7858 14644,'0'20,"-20"0,20 0,0 0,0 0,-20 0,20 19,0-19,-19 0,38 0,-19 0,0-1,20-19,-20 20,20-20,0 0,0 0,0-20,0 1,-1-1,1 0,-20 0,20 0,-20 0,20 1,-20-1,0 0,20 0,-20-20,0 20,0 1,-20 19,20 19,0 1,0 0,0 0,0 0,0 20,0-21,0 1,0 0,0 20,20-20,0-1,-1 1,1-20,0 20,0-20,0 0,0 0,-1 0,1-20,0 0,0 20,0-19,0-1,0-20,-1 20,-19-19,20 19,0-20,-20 0,0 20,20-19,-20 19,20-20,-20 20,0 1,0-1,0 0,-20 20,20 20,0 0,0 19,-20 1,20-20,-20 39,20-19,0 0,0-1,20 1,-20 0,20-1,0 1,-20-20,39 0,-19 0,20-20,-20 19,19-38,1 19,0 0,-20-20</inkml:trace>
  <inkml:trace contextRef="#ctx0" brushRef="#br0" timeOffset="147989.7975">8315 14664,'79'-20,"-20"1,21 19,-21-20</inkml:trace>
  <inkml:trace contextRef="#ctx0" brushRef="#br0" timeOffset="149372.9358">7560 14625,'20'19,"0"-19,0 0,0 0,-20 20,20-20,0 20,-1-20,-19 20,20 0,-20 0,0 0,0-1,-20 1,20 0,-19 0,-1-20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52D-351F-49DB-BDE6-942AEEB28825}" type="datetimeFigureOut">
              <a:rPr lang="en-GB" smtClean="0"/>
              <a:t>21/07/2014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4B1F-BF33-45A5-935C-74167A0F7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8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52D-351F-49DB-BDE6-942AEEB28825}" type="datetimeFigureOut">
              <a:rPr lang="en-GB" smtClean="0"/>
              <a:t>21/07/2014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4B1F-BF33-45A5-935C-74167A0F7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19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52D-351F-49DB-BDE6-942AEEB28825}" type="datetimeFigureOut">
              <a:rPr lang="en-GB" smtClean="0"/>
              <a:t>21/07/2014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4B1F-BF33-45A5-935C-74167A0F7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38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52D-351F-49DB-BDE6-942AEEB28825}" type="datetimeFigureOut">
              <a:rPr lang="en-GB" smtClean="0"/>
              <a:t>21/07/2014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4B1F-BF33-45A5-935C-74167A0F7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88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52D-351F-49DB-BDE6-942AEEB28825}" type="datetimeFigureOut">
              <a:rPr lang="en-GB" smtClean="0"/>
              <a:t>21/07/2014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4B1F-BF33-45A5-935C-74167A0F7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11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52D-351F-49DB-BDE6-942AEEB28825}" type="datetimeFigureOut">
              <a:rPr lang="en-GB" smtClean="0"/>
              <a:t>21/07/2014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4B1F-BF33-45A5-935C-74167A0F7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979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52D-351F-49DB-BDE6-942AEEB28825}" type="datetimeFigureOut">
              <a:rPr lang="en-GB" smtClean="0"/>
              <a:t>21/07/2014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4B1F-BF33-45A5-935C-74167A0F7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5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52D-351F-49DB-BDE6-942AEEB28825}" type="datetimeFigureOut">
              <a:rPr lang="en-GB" smtClean="0"/>
              <a:t>21/07/2014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4B1F-BF33-45A5-935C-74167A0F7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52D-351F-49DB-BDE6-942AEEB28825}" type="datetimeFigureOut">
              <a:rPr lang="en-GB" smtClean="0"/>
              <a:t>21/07/2014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4B1F-BF33-45A5-935C-74167A0F7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44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52D-351F-49DB-BDE6-942AEEB28825}" type="datetimeFigureOut">
              <a:rPr lang="en-GB" smtClean="0"/>
              <a:t>21/07/2014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4B1F-BF33-45A5-935C-74167A0F7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38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052D-351F-49DB-BDE6-942AEEB28825}" type="datetimeFigureOut">
              <a:rPr lang="en-GB" smtClean="0"/>
              <a:t>21/07/2014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74B1F-BF33-45A5-935C-74167A0F7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211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7052D-351F-49DB-BDE6-942AEEB28825}" type="datetimeFigureOut">
              <a:rPr lang="en-GB" smtClean="0"/>
              <a:t>21/07/2014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74B1F-BF33-45A5-935C-74167A0F74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93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ustomXml" Target="../ink/ink2.xml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oogle.co.uk/url?sa=i&amp;rct=j&amp;q=&amp;esrc=s&amp;frm=1&amp;source=images&amp;cd=&amp;cad=rja&amp;uact=8&amp;docid=aQod2PnzJtqq-M&amp;tbnid=EDpfNiB7HeFzlM:&amp;ved=0CAUQjRw&amp;url=http://www.youtube.com/watch?v=zqf4I_qQhRI&amp;ei=30WpU4uAAvTY7AaX3oDwBw&amp;bvm=bv.69620078,d.ZGU&amp;psig=AFQjCNEK_8vMk2lOW_UnLLLsJa3HXGrtIw&amp;ust=140368878227080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963488"/>
            <a:ext cx="4768690" cy="817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7280" y="2336040"/>
              <a:ext cx="2614680" cy="4086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920" y="2326680"/>
                <a:ext cx="2633400" cy="410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2756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QUEhQWFBQXFxQXFxUXGBYXFRcXFxQXFxQXFBQaHSggGBolHBQUITEhJSksLi4uFx8zODMsNygtLisBCgoKDg0OGBAQGywkHyQsLCwsLC0sLCwsLCwsLCwsLCwsLCwsLCwsLCwsNCwsLCwsLCwsLCwsLCwsLCwsLCwsLP/AABEIAKgBLAMBIgACEQEDEQH/xAAbAAABBQEBAAAAAAAAAAAAAAAEAAECAwUGB//EAEYQAAECAgYFCAcFBgcBAQAAAAEAAgMRBAUSITFRQWGRodEGE1JxgZKx0hQVIjJTweFCYoKi8AdDcpPC4iMzY4OjsvFUFv/EABkBAQEBAQEBAAAAAAAAAAAAAAABAgMEBf/EACsRAAICAQMEAQMDBQAAAAAAAAABAhEDEiExBBRBUWETIqEycZEjQlJigf/aAAwDAQACEQMRAD8AAFHdqTugu1IsBPJfO0o+32eICNHJ0b0hRnDAeHFHJ1NKJ2WL5ADBd0fDipNhO6O8cUakmkdjj+QSy7IjqP1WNXrDahEz+3j+FdJJZFbUSNELZBha0kiRIdfnMSW8aqSZjJ0cYxuN2AsFy0aGx3NtkJ4+JQzaDFl7n5meZbFDhFrGg4gfNdcrUkccPSuTanaBWw3ZFJrXZHYtBMvPpPR2MPbAml4wE+xStPyOzxCMSkmkdlD2wIvd0TsSJcdEuwo0hNJNJOxj7YI4Ox4z8EzXuyJ7PG5FlqUk0jso+wQxXZdkvknbSNFkbCiS1KSukdkvYMKUOjuKn6SMpbPBEJTU0k7Jf5A/PHVLWAmdShm2fYikxCaR2X+34KG0xmmSXpUPWNnFXySs6ldI7P5/AO6LDOBxH60qJczPxRNgZBR5tuQ2BTSTs37/AAUtigfau6jLxUHPGY3q8wW9EbAm5lvRGwJpJ2T9gxOob1AuA0eKL5lvRGwJuYZ0RsCmlmexfsEa4SwH67UznjSJbUWYDOiNgTcw3ojYmkdi/YJNuSi8tyRhgs0tGxL0Vh0Aq6Sdk/YDJuXjxUC1q0jRG5DYo+ijIbE0k7J+w5MqhFS5xbPpWXTSVQentoWy2SSrtJW0Fk0lC2laQtk0pKNpNaUFompNCgAcZKMyqLRaZJCSrmlMoQtuSJVRDtPimvQWixRT0ejPe6ywWjeZXC4Y4pR4LmXPBE8EFoSSqmnmgLJJjJR/WITH9XoCcwlNVkKD2oUuLkrSGklJQBMwmJCHSvQmwRNNNDzSmUBaXqJeoSORUHA5ICbnqtz00iolpyQbDl2tJkUjCSiWFNYKE2LvS9SXpWpUc2U/NFCbBVnr2/RKXXt+ilP7o/NxS/CPzcVS0NLr2/RKXXtHBSn90fm4p5/dG13FQEVKXWla+6PzcU9odHeeKFoaXXuTpwR0d5TzGW/6IKI7f12qcKFaMhPZPwVtHgF5k1vaXXeCOhuEL2TElqDbW8haSMN+iEWC5rfeY0dRnsKoENx90h3VKewyK0IkeE73ng9cP5hZ7wC7/CBMtLfZ3IEVhpJkTZ/iElN0AD94zsB4K2HSXAycS0aw139KJ55mJiDuN8qAAbDcR7Lg7sl4rNp9YQ4P+a8MOUpnsaL1uxGOcJsdNvd+QXjNJp5ixXRHGdokiegfZHYJLcIajhmzfTSrlnqnJqsIMeM1rIlqZkQQWm8SBkb5TloWzW1VhjZh2BE7idMl5SyAxrKO5kQw47+ciNd7YFgP5uGGOGDg+FGvGYyXSxq+pRglr4/OYgkNZMyAI9uzPtxuVeOjnDqL3aL6bWbWOLW+1LE6B1ZlUCtsmjqnf4LlqDWAc6Zwngc9a6yhkAF7hjfMo4pF+rJ7oLgUprsDfkRerS7XuWVEjNc65SZSnNMpzGu/esaTqs3s1JjPd9UxOvcqoVMYcQ5p/iEttlFWmZO7zfKss7Jp8FQOvcnkOkNhTuLNFraOCYFuR2jgoaoievcpWB0hsPBSIZ9/8qg4N0WtyChi3WE0tY2FSAbptdgB+aeTM3bBxVJRCz94b+CjLWrJN17kg1mm0OoA/NCULmsnA9QKrLdatLWZu2DimLm6yOwb1BRVZ1pizWrTYPSGw8FEtZmdiCio9f62prOv9bVK7XuSAbpn+uxCUX2h0fzFSm3onvfRPzBzZ328U/MnNnfZxQ2Qm3onvDyp5t6Lu8PKpcyc299nFOIBzb32eZAQm3ou7w8qkC3ou7w8qlzB+732eZS5g/d77PMhSE29F3eHkTTbk7vDyqz0c5t77PMjKuozA6cQi7AWmmZ1yKqVmZSrgpo0Z0O9rXjOZBG9iNbXplIwmu6790kXSqYwCTGteDjN7QNmlV0R0Ium+GxgF4Ic039i0vk5ye2yCyxtmZbBbdM+ybtSz4zrXuRGSyaQw72/NGU6lQ7PsBsSdxBIaJdqzS9p/cs74UsqRbz8RokYdrX7LvBVGspfu2g/whIRAMIQHVECsFMMpc0D+MFQ1XwBR6e510yBkAB4LySuKodR4haQbMzYdoLZ3X5yxC9epFJaRLmg05z4BBvonONk5oc04gyIPYV0hJxOWXFHIvlHmorR02tcbfNBrGE32Q0kgNPRmSe1a1QVPSKwdEEB7IYZYLy8kAWrcrIAMz7JW9F5FQC8vsvAJHsAizgR15HHQuz5EVLRaPD5uGZRolm2HOm95YHyIGAEnEyGtd8jW7R4YRkktSaR41S6pfRaS+DEILmEXj3XA3tcJ6CD4rcranzhz0BngET+1yj81TmHpQGHrk+I3wAWNR6K6NDIwtCwOs3BYe6TKlTaRlMrtwwC0qurNzj7RACArTktSoAtPhzbpcz2gOsYjYsqC5xMhdLd2LWlS4MOcobSO6jVgxovPZmiaHygheyxwiDN5DT1eyMBrmVxraQW/ZJ1kkHskERBpF94cOxxG2yukcEa3M9zJSuJ6IwsImHOIOmyPMrbDOk/uDzrF5N0txJh+8JTaDfLOU8MV0UOiuP7t/W0T3HivJkholR9TDl+pFSBixnSf3B51GyM3d0eZHiqoh90E6nAtO+7eh30KIMYbtl21czrZU2GzS93cHmTmGzpu7n9ycUZ+hjj2FS9Bi/Df3XICgBvSd3R5lKyzpHu/wBymaFF+G/ungo+jv6DthQEWtZpcR+HgVBwb0j3R5lc2hxDhDceoEqLqJEGMN3dKEIBjD9sjrbwKbm2dP8AKVL0d/ROxN6M/olAVva3pE9Q4lRk3M7BxVvoj+gU3oz+iUIWSTyV4hw/iHuf3J+ah/EPc/uQ0D2U9lX81D+Ie4eKfm2fE/IeKFKLKQarxCZ8T8rk4gs+IO65BZCjwLTg0aVv0aqWtbOxbMsHaezBYrYTRhFHdfwWnRqzeLhFDtRhvO8AFb8bHKSdkPWUWGf8prBlYlvUjyhf0R+uxaMOtH6WA9TIw/pKmac4/uvyRfIoT/hztMpbosptGOgX7UTQOcmAYbS3MtAP1Wo6mv0MA/BG8qEjUyKZ+01v+1F8S1LLyKntDWF0mA5FjTPcqatdbmSyGdErDduCCjttGbooJ1iJ5VAMDTNsVs9QiA/9UTK4vwblKgsawu5tlwn7o4Lm33md3YABsC0GVrEF1prhrb9AULzQN9tjZ/ZlEu/KfFGqLFlFhdpyMjf4ERoxa6e1o8pXKCAPiM2RPIuk5FvsOiNaOdtBpky4iyTebdkfa0JHkx1H6Gzgf21URxiUaMRdJ8M9YNtu2b9i5ip4kxDA6Tf+wnuXqP7YKuDqv5yUjCiwnEanEwyD2xBsXk1AhOY5onZJLS09ZlPsXZfpPFa1WjrqxrRkO7F2gceC46uKW577ZdfKVzSBKeAzVlPhxIRLYhmHX2pTtX5m/GUx9FnOjNzB1F1nxavRixxirRw6jNObp7L0DxKSDi095zdlynRnDok/jmNlmSUWOzSJ/wC67wkg4wbK0GyGdoneQF1s852vJm95u90XjruHzXTtAyWXyOqoQ6O1zntD4gtkG3MD7Dbm5X9pW7zA+IzZE8i8GaeqZ9npYaMav9wZylDjFvukjqMkR6K34sP/AJPIm9Fb8WH/AMnkXE9JWY8/ea065SO1sp9qRsHAub1+0Nol4J3QW/EZsieRJsAfFZ22/IhCPMk+6Z9R+RvVT4UsRLrEkZ6EPjQtrvKpsgEYRocsrRI2FqAAbdgSOpMXHM7SjiWTk4wzrbbaf+styj6LDOEUA5OBl3pfJCABao2FqMqkn3YkJ3U6e6SrfVssYsIHK1f4INgPnXdJ20pued0nbSrHQAMYjewOO+SgYTfiDY7gqotkckggBPZUQU9pQ2PZTyUbSVpASktah1PO95/CPmVkAroaBXjJARAQcxeNmI3rptWxxk5XuQdSIEIyDLRGOBv6yn//AEZwayQ6/opxoFFiGYiWScb5X9TgoGqaP/8AQNrFncq0jDlG7Szf9EVQ615ycpgjEH5FDegUUYxp9o+QVrKZRofuEnqBO84ptRmt9kFR6REANmU8iPmCsr17EBlJu/ioUyuS6YYJDM49g0Kyr4tGkLYk7SXC0CdRGCVsa48DGvHH3mg7vkkylQohk5gBPZvCOdGombT+H6IMxqK02mhxOQBkOqaKvIp+CFNqoAEsOuyb96yEbS6yLphok3egVk6xvySmtzkfHs0gDpNcP6v6Vw1O5VwITyw2nEGRsAEA6RMkT7EZUPLiisjw3Oc9oDr/AGCZA3HCea2oS5o45MkHFq0bn7YOU3Mw/RQ0OdHHtE4MhzxGbiRdlZK85Y65r56W36gfotb9rNOo9LjMpFFj84Obax0MtiMc0tLiHC00Ag2s5gjXdz9VxZw5ZXjau7jSPnxlqYVWBfGaQA9+UmSE87TvksGPAiQ/fhubrlMbVus5UxBdMDqRELlOPtgO1m9IylDhFnCM+WcxDpYxu7QJoqpKtdS47bX+W0zd/CNA1m4dq9j/AGaVzRTCjmKGWXPhNDHNmHETDiGkZPbfq1LuKFQqudPm4FHbnZhsbPYL8V11OUTz6FGe6tHmKFp9PhwW2ojgBoF0z1DSi/2gwoFGpXNUUveXNmWNe4mG9zvZYy8C/GybwDjeJeSVnElGiAvLrLnttE2ibJIF5xF2K86w77s90ut+20j0uqKxEd9ltlswS2072niRPsgNlPtR0lwfJuM9rDEhytQnA34tbENi0NVogHW5q7lj5gEaQCsZI6XtwdOlzSyXqJSTFK0mmuZ6x0k0000A6iEi5RmgJKwUl2E5jI3jYVTNNNCF5iA4sHWCRuvCiWszcPwg75hUzTzQhqesovS3N4JesYvS/K3ghwkhqkEGsYvS/Kzgm9YRekO6zgqCtehVSC2b5zOicvkrTqzLlFOgD1jFzHdZwSFYxMx3GeVbLamh/e2jgm9Sw83y7PCSg1RMn1jEzHcZ5UvWMTNvch+VabqnZoL+2z9FQ+qMnbRLfNBcQT1jE+7/AC4flRdXxy8m3EYwAYmHDvJym1UuquIMAHdR4oWJDLfeBHWJKphq+DeEGH8eH/Lg8FYyjsOEZn8uDwXNTTOKq3dGZRaV2dWaq/1B/KhcFg8qeSraQwNNKMEieDGBpnL32iU8M81r1NALWe0b8ZTwGgfrNGluM7+vWl6Xsc61KmeOVhyDjwiDDjwogOkOc0jrAB8VFvJ6nSkaQAMuciHdJegVrCa2JIXZgYAoKa39WQj00Pn+TzjlByefR2h4cHswJshpaThMX3a1hMcSQBeSQAAL5zukvYntDgQQCCLwbwRrC5DlTyXEuco7JETtw26RmxueoLpjy+GebP0lfdD+Aelch6e1lt1GeGTEyXw5yOTbdrYFRBoUSDEdDitsOxlNpu0Tkbjdgb9qppNf0p8JsN9IiljAAGl7hKWh2ctc5LV5L1E1xeIsdtHiA+5EhxNImCXNwxywIXSabR5scoxZxcd/tO/id4lUly16zqKMyLEa1jorQ9wESGx5Y8TucwlomFXR6kjTm6FGHVCJ8SFbRFGT8AsGMWhsojxfe0FwkNV/6mtuNygpjQ2Ix8SEx1zS24GeTs7irqu5LCNEDHekQyQ4hzoTbJLROz7+Ju3nQgq4qtsGK6DN5LTdEc4WQA6yTzdm68EYqJp8FcXFUdFAhFpoZdJrotqM43FxHOBsN5cSSS4scbRM79GC6lkSG3/DEOjgYFghQZdVmS4fk3QLRtuEmNlPG+RumCT7ROIGAGtbtK5NUCNFL3UqPDe903FzGEWnE2bybr5AXrnNW92dennoT2sxo0N1XumwNLY8N0J1oFxZMtLrN4EzZaQThIrZiVtEe+DDhlvsuBcQxrQdBBAF4kZSwmQtOLyBY4Na+l0h7WmYDmQzLa6eYWjB5MwWNMokQutNNow24NcHSlbGJGaKvJly3bhsmQfTXZNH4IflU21k8D3YZ1mGzgr/AFc0GbYsQCZm0w2EFpxaZxOozF4ICqplDa0Ta5xvAkWtGg3zDz4Li4NHvx54y2fJEVm/ow/5beCY1m/ow+43chpJpLB3pFhpkTMd1nBRNMfmO63gopiEAQ2s3jQw9bQpCt4nRh90IOSYhBSC4tavIlJo1ht6o9MidI7lUmQlIJmnmjfVL84ffbxS9Uvzh/zG8UNWgNrpX6UR6wiS947lZ6ofmzvs4p/VETOH328VdyXEq9PidMqQrKL0zu4Kz1REzh/zG8VIVREzZ328VBcSHrOKcXbgpitX/d2S8EvVET7nfZxSFTxfu99nFB9oRDrvpM2H5IhtbQiLwR1iY3ID1NE+7328U3qiIOj32cUJUfZpMokGL7sh/CZHZ9FAVEWuBa4GUjJ2n8Q4ID1RFyb32cVdDodJbgZf7jSN7lpOjEo3tZvwoZDdAKDrQvDPZbOWQw7N6ohxaU0fYI1lnyKia8jDFrDtHzRRb4M3p5aMFwM78daaSOp1KfGc2YaDgJGQvzmUjVEXJvfZxSUJR5R0jkjLhgMk8kZ6pi5N77OKXquLk3vs4rJu0aNb1BRaRVpjR2SfDhPIisH+ILEwASB7QwuMxfoxXmNHe1gDLTWibQbuk5zZ6/dXsdS0uHDo7oFIE52w4BrngscLwS0EaTcrqLyOogIeIYIIfMEAtc2JL2XAi8C8jKZXfekfMclGcv3OFMOVwwFw6hgmkt2tajeyK5sNosXWRaaJCWRIQXqmL0R3mcVwo+jGSasAkgKzqaFHkXtvbORE9JmZjSOtb3qiN0fzM4qPqmN0fzM4om1uiyUZKmZsCjtYA1oAaMBJXE3EENIyLQRsRnqqL0R3mcUxqyL0R3mcVrWzmsOMEJUSjPVkTJvebxS9VRPu99nFZs6KkqQFJKSO9UxPud9vFMaqfmzvtQWgJNNF+rj04Q/GEjVv+pC7/wBEFoDKij21ZMy52DP+P6Kw1Mfiwu/9EFoykxWp6m/1oXe+ii+qf9WF3kJaMsppo00Nvxmfm4KIojPis2O4ILHgwHOIDQScgtmicmYh98hg2nddvW1RWsY0BglrkZnt2qFLrVrBfPULplbbiuEcNU5FULk3BHvFzjrMhuRTalgfDG13Fc/Sa9iON0m9V52lDGsopv5x3YVLNaJezqn1JR+gB2un4oaPyahEeySw9cxsPFYlGrqI03m0NIPELoYVYBzQWz3KuNGFKV8nM1hVj4J9qRGhwwPAp6LVkR94bIZm4cSuliuBlORGN94uvT2yOE9c/kpsdNc2ZkHk2ftvlqA+Z4IuHydhaS49oHXoQFLrpwJDBKWfBZ8SnxDi93YZeCWi6ZvydGeT8DJ3eVMXk7C+y542HdJc+aU/G2/vHiiYFcRWfatDI8VVFPgzLXHll0fk+4e44O1ESPBZcWC5pk4EHIrraPTWvYHS2oamQmxG365Z9ay0bjN+TlykQpvhyJB0EjYoyUOqGknATpSQHZ/s/j+zGabr2uG8HwC6R7pEri+RcWUZw6TDuIPFdVSohB04Lqn9p83Pj/qv5OY5bw5vY/MEbFy8l1vKb2oc8jNcm4rnLk9uHaCRFIqSUlDqRSkpSTFARISkpJkINZUSplRKCyJTFOSolyCxFMkHJEoQYhRITkppoBkyRckhDvD+v/exctS45e8k9moLseYP64LnqZUbw42BaE8MDvukhiEkZSU1e+gRBjDf3SU8Or4pwhu7RLxVSbNucV5BXrSqWNeWk61ZAqGI73pNAlrN62KLVzIc7ImcCTKf6wXS0o0edu5WiTdfh4pJ6VEay91wz15dahR4ge2bcMePZwXOmbtGVXFFPviUtMtGuWSy11xgWsR2frWqH1Ow32ZdRl9FKNrIkcwCkGkmQEzkF0HqJuuWc/FFQKAGC5oB0/8Aq3F6dzM5alQPVkCyxoOON2u/5q6LKWPG7HwOxWvYBiQsOsadOYaZ5nxkst2IoBpDgXOOZKrCZKah2Q6dRThCmrybiSpEPWSNoIXbU5gkD8159V0SzFhnJzTvC9FpEO44rpHg8XUbTTMWsGAscDfdsyuXFFq76JRgdC4esYViI5uRO+9ZZ2xNcFCYhQmnasnUdJIuSJQopJSSTTQgiVBwTlOgKrCqdCRM1AoAcsklI6VdclNAQBScQnITFAVzTgqVyZCHpEGMDeHTHX2q60N6SS6SVHkW45saZcFRHpENuLmjrMv1pSSWTcY2wOPXcJuDrR1An6LKpfKBxEmNlrJmdn/qZJQ9CxpGVFjOcZuJJ1q2h0x0MzbvvCSSqm0JYoyNej18PtN6yL5nt7UYyvoIz2JJJqsysKKonKKGdDj2C9DUivgfdZ2n6J0lGzSxxMuk017/AHjdlgEOUyShvgaaQKSSFHmnCSSAkzFeqs9qGDde0HaJpJLpj8ng63+0oazV+pLj+V9GsxGuA94bwkkrJbGOnk9ZzrlFJJcj6IkkkkIxppppJIBAqJKSSAiU00kkAikkkhBlApJIBpqJdJJJC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951038"/>
            <a:ext cx="72485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043529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85840" y="1050120"/>
              <a:ext cx="8336880" cy="5579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480" y="1040760"/>
                <a:ext cx="8355600" cy="559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6443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328592" cy="354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2880" y="1171440"/>
              <a:ext cx="8537040" cy="5672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520" y="1162080"/>
                <a:ext cx="8555760" cy="569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13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351" y="1772816"/>
            <a:ext cx="4982141" cy="331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8520" y="3521880"/>
              <a:ext cx="8523000" cy="3307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160" y="3512520"/>
                <a:ext cx="8541720" cy="332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4431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Kempton, F (NOR)</dc:creator>
  <cp:lastModifiedBy>Tatjana Dragovic Andersen</cp:lastModifiedBy>
  <cp:revision>3</cp:revision>
  <dcterms:created xsi:type="dcterms:W3CDTF">2014-06-24T09:32:39Z</dcterms:created>
  <dcterms:modified xsi:type="dcterms:W3CDTF">2014-07-21T08:37:18Z</dcterms:modified>
</cp:coreProperties>
</file>